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58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customXml" Target="../customXml/item3.xml"/><Relationship Id="rId17" Type="http://schemas.openxmlformats.org/officeDocument/2006/relationships/customXml" Target="../customXml/item2.xml"/><Relationship Id="rId16" Type="http://schemas.openxmlformats.org/officeDocument/2006/relationships/customXml" Target="../customXml/item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asp.net/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asp.net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88E251-878D-47A9-BE1B-FEF3A47C9409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7A22F6D-8389-498C-84F0-91658F1DE005}">
      <dgm:prSet/>
      <dgm:spPr/>
      <dgm:t>
        <a:bodyPr/>
        <a:lstStyle/>
        <a:p>
          <a:r>
            <a:rPr lang="en-ZA" b="1"/>
            <a:t>Multi-Role Platform</a:t>
          </a:r>
          <a:endParaRPr lang="en-US"/>
        </a:p>
      </dgm:t>
    </dgm:pt>
    <dgm:pt modelId="{E238673E-A849-441D-97F0-DE848DFF3F60}" cxnId="{332E06F4-2447-4647-9389-12D01D5AEA76}" type="parTrans">
      <dgm:prSet/>
      <dgm:spPr/>
      <dgm:t>
        <a:bodyPr/>
        <a:lstStyle/>
        <a:p>
          <a:endParaRPr lang="en-US"/>
        </a:p>
      </dgm:t>
    </dgm:pt>
    <dgm:pt modelId="{B3128314-A573-4EA6-82E6-5CC44CF8C1A3}" cxnId="{332E06F4-2447-4647-9389-12D01D5AEA76}" type="sibTrans">
      <dgm:prSet/>
      <dgm:spPr/>
      <dgm:t>
        <a:bodyPr/>
        <a:lstStyle/>
        <a:p>
          <a:endParaRPr lang="en-US"/>
        </a:p>
      </dgm:t>
    </dgm:pt>
    <dgm:pt modelId="{4095DBCF-4A0F-4513-B0DB-92A7061F0DB5}">
      <dgm:prSet/>
      <dgm:spPr/>
      <dgm:t>
        <a:bodyPr/>
        <a:lstStyle/>
        <a:p>
          <a:r>
            <a:rPr lang="en-ZA" b="1"/>
            <a:t>Three User Types:</a:t>
          </a:r>
          <a:endParaRPr lang="en-US"/>
        </a:p>
      </dgm:t>
    </dgm:pt>
    <dgm:pt modelId="{6FB3AACE-0C27-4299-BBB3-5ED11D6F96BE}" cxnId="{15B3D71A-6D82-499C-B43A-04B3FDA319DF}" type="parTrans">
      <dgm:prSet/>
      <dgm:spPr/>
      <dgm:t>
        <a:bodyPr/>
        <a:lstStyle/>
        <a:p>
          <a:endParaRPr lang="en-US"/>
        </a:p>
      </dgm:t>
    </dgm:pt>
    <dgm:pt modelId="{90802A28-C8C2-449C-96B8-552A2BB82C21}" cxnId="{15B3D71A-6D82-499C-B43A-04B3FDA319DF}" type="sibTrans">
      <dgm:prSet/>
      <dgm:spPr/>
      <dgm:t>
        <a:bodyPr/>
        <a:lstStyle/>
        <a:p>
          <a:endParaRPr lang="en-US"/>
        </a:p>
      </dgm:t>
    </dgm:pt>
    <dgm:pt modelId="{3BA127D4-0D2D-452F-98E0-DFFC11C30B7E}">
      <dgm:prSet/>
      <dgm:spPr/>
      <dgm:t>
        <a:bodyPr/>
        <a:lstStyle/>
        <a:p>
          <a:r>
            <a:rPr lang="en-ZA" b="1"/>
            <a:t>Lecturers</a:t>
          </a:r>
          <a:r>
            <a:rPr lang="en-ZA"/>
            <a:t> - Submit claims &amp; documents</a:t>
          </a:r>
          <a:endParaRPr lang="en-US"/>
        </a:p>
      </dgm:t>
    </dgm:pt>
    <dgm:pt modelId="{6DD4D021-C105-441A-875E-F812D5A4A3A6}" cxnId="{5B3F99D2-B5A7-4518-BDFC-7415182E5528}" type="parTrans">
      <dgm:prSet/>
      <dgm:spPr/>
      <dgm:t>
        <a:bodyPr/>
        <a:lstStyle/>
        <a:p>
          <a:endParaRPr lang="en-US"/>
        </a:p>
      </dgm:t>
    </dgm:pt>
    <dgm:pt modelId="{C2C0B7CD-F71C-4C42-8CC7-2849C36CA6DB}" cxnId="{5B3F99D2-B5A7-4518-BDFC-7415182E5528}" type="sibTrans">
      <dgm:prSet/>
      <dgm:spPr/>
      <dgm:t>
        <a:bodyPr/>
        <a:lstStyle/>
        <a:p>
          <a:endParaRPr lang="en-US"/>
        </a:p>
      </dgm:t>
    </dgm:pt>
    <dgm:pt modelId="{59C83963-A76D-4712-A6B0-B329621518B1}">
      <dgm:prSet/>
      <dgm:spPr/>
      <dgm:t>
        <a:bodyPr/>
        <a:lstStyle/>
        <a:p>
          <a:r>
            <a:rPr lang="en-ZA" b="1"/>
            <a:t>Administrators</a:t>
          </a:r>
          <a:r>
            <a:rPr lang="en-ZA"/>
            <a:t> - Review &amp; approve claims</a:t>
          </a:r>
          <a:endParaRPr lang="en-US"/>
        </a:p>
      </dgm:t>
    </dgm:pt>
    <dgm:pt modelId="{0E779235-779B-4C33-B55A-ED967728A03D}" cxnId="{5899A8C1-7BB3-4F0C-A788-6A6EFB2A4CF9}" type="parTrans">
      <dgm:prSet/>
      <dgm:spPr/>
      <dgm:t>
        <a:bodyPr/>
        <a:lstStyle/>
        <a:p>
          <a:endParaRPr lang="en-US"/>
        </a:p>
      </dgm:t>
    </dgm:pt>
    <dgm:pt modelId="{EF0C784F-F507-4CC3-BEF9-4F7C570E9AE8}" cxnId="{5899A8C1-7BB3-4F0C-A788-6A6EFB2A4CF9}" type="sibTrans">
      <dgm:prSet/>
      <dgm:spPr/>
      <dgm:t>
        <a:bodyPr/>
        <a:lstStyle/>
        <a:p>
          <a:endParaRPr lang="en-US"/>
        </a:p>
      </dgm:t>
    </dgm:pt>
    <dgm:pt modelId="{14AB1E15-671D-445E-8F23-23E595AA23EC}">
      <dgm:prSet/>
      <dgm:spPr/>
      <dgm:t>
        <a:bodyPr/>
        <a:lstStyle/>
        <a:p>
          <a:r>
            <a:rPr lang="en-ZA" b="1"/>
            <a:t>HR Personnel</a:t>
          </a:r>
          <a:r>
            <a:rPr lang="en-ZA"/>
            <a:t> - Generate reports &amp; manage users</a:t>
          </a:r>
          <a:endParaRPr lang="en-US"/>
        </a:p>
      </dgm:t>
    </dgm:pt>
    <dgm:pt modelId="{AC9C7C6A-BFD6-4027-895D-EC60F4AEDBDB}" cxnId="{09003BD0-A975-4619-9E2E-1B40451883CB}" type="parTrans">
      <dgm:prSet/>
      <dgm:spPr/>
      <dgm:t>
        <a:bodyPr/>
        <a:lstStyle/>
        <a:p>
          <a:endParaRPr lang="en-US"/>
        </a:p>
      </dgm:t>
    </dgm:pt>
    <dgm:pt modelId="{F16CC088-3294-4938-A5C9-89210334E652}" cxnId="{09003BD0-A975-4619-9E2E-1B40451883CB}" type="sibTrans">
      <dgm:prSet/>
      <dgm:spPr/>
      <dgm:t>
        <a:bodyPr/>
        <a:lstStyle/>
        <a:p>
          <a:endParaRPr lang="en-US"/>
        </a:p>
      </dgm:t>
    </dgm:pt>
    <dgm:pt modelId="{FDDB40E4-717C-4358-8FE6-4F9D0A7B68EF}">
      <dgm:prSet/>
      <dgm:spPr/>
      <dgm:t>
        <a:bodyPr/>
        <a:lstStyle/>
        <a:p>
          <a:r>
            <a:rPr lang="en-ZA" b="1"/>
            <a:t>Technology Stack:</a:t>
          </a:r>
          <a:endParaRPr lang="en-US"/>
        </a:p>
      </dgm:t>
    </dgm:pt>
    <dgm:pt modelId="{DDDAF331-DB26-45EC-8E23-EFC5759627E6}" cxnId="{9398E0E3-C18A-4535-85B0-F4D9128171FA}" type="parTrans">
      <dgm:prSet/>
      <dgm:spPr/>
      <dgm:t>
        <a:bodyPr/>
        <a:lstStyle/>
        <a:p>
          <a:endParaRPr lang="en-US"/>
        </a:p>
      </dgm:t>
    </dgm:pt>
    <dgm:pt modelId="{9FC974C3-7084-4E76-89D5-887C6A69A6EF}" cxnId="{9398E0E3-C18A-4535-85B0-F4D9128171FA}" type="sibTrans">
      <dgm:prSet/>
      <dgm:spPr/>
      <dgm:t>
        <a:bodyPr/>
        <a:lstStyle/>
        <a:p>
          <a:endParaRPr lang="en-US"/>
        </a:p>
      </dgm:t>
    </dgm:pt>
    <dgm:pt modelId="{14D41D2C-4987-4F0E-B4B5-5D237ABB6218}">
      <dgm:prSet/>
      <dgm:spPr/>
      <dgm:t>
        <a:bodyPr/>
        <a:lstStyle/>
        <a:p>
          <a:r>
            <a:rPr lang="en-ZA">
              <a:hlinkClick xmlns:r="http://schemas.openxmlformats.org/officeDocument/2006/relationships" r:id="rId1"/>
            </a:rPr>
            <a:t>ASP.NET</a:t>
          </a:r>
          <a:r>
            <a:rPr lang="en-ZA"/>
            <a:t> Core MVC</a:t>
          </a:r>
          <a:endParaRPr lang="en-US"/>
        </a:p>
      </dgm:t>
    </dgm:pt>
    <dgm:pt modelId="{BDABC549-177F-4A3D-833D-5DDE58A13CE2}" cxnId="{227B2B06-3BB4-4703-A625-086616C01193}" type="parTrans">
      <dgm:prSet/>
      <dgm:spPr/>
      <dgm:t>
        <a:bodyPr/>
        <a:lstStyle/>
        <a:p>
          <a:endParaRPr lang="en-US"/>
        </a:p>
      </dgm:t>
    </dgm:pt>
    <dgm:pt modelId="{F6ECD4CA-2C43-43FC-8566-7829483EDE39}" cxnId="{227B2B06-3BB4-4703-A625-086616C01193}" type="sibTrans">
      <dgm:prSet/>
      <dgm:spPr/>
      <dgm:t>
        <a:bodyPr/>
        <a:lstStyle/>
        <a:p>
          <a:endParaRPr lang="en-US"/>
        </a:p>
      </dgm:t>
    </dgm:pt>
    <dgm:pt modelId="{30EE361A-9CC8-42DD-9944-D6324C342B5F}">
      <dgm:prSet/>
      <dgm:spPr/>
      <dgm:t>
        <a:bodyPr/>
        <a:lstStyle/>
        <a:p>
          <a:r>
            <a:rPr lang="en-ZA"/>
            <a:t>Entity Framework</a:t>
          </a:r>
          <a:endParaRPr lang="en-US"/>
        </a:p>
      </dgm:t>
    </dgm:pt>
    <dgm:pt modelId="{88898C41-70C0-42E0-B56F-E9840E10B408}" cxnId="{9C1F7346-B528-46A7-ABCC-F0873C8F01A1}" type="parTrans">
      <dgm:prSet/>
      <dgm:spPr/>
      <dgm:t>
        <a:bodyPr/>
        <a:lstStyle/>
        <a:p>
          <a:endParaRPr lang="en-US"/>
        </a:p>
      </dgm:t>
    </dgm:pt>
    <dgm:pt modelId="{D4E37641-2312-45A2-B471-78185536C119}" cxnId="{9C1F7346-B528-46A7-ABCC-F0873C8F01A1}" type="sibTrans">
      <dgm:prSet/>
      <dgm:spPr/>
      <dgm:t>
        <a:bodyPr/>
        <a:lstStyle/>
        <a:p>
          <a:endParaRPr lang="en-US"/>
        </a:p>
      </dgm:t>
    </dgm:pt>
    <dgm:pt modelId="{246BC21C-7520-49DD-B3E2-8BB260FFCD42}">
      <dgm:prSet/>
      <dgm:spPr/>
      <dgm:t>
        <a:bodyPr/>
        <a:lstStyle/>
        <a:p>
          <a:r>
            <a:rPr lang="en-ZA"/>
            <a:t>SQL Server</a:t>
          </a:r>
          <a:endParaRPr lang="en-US"/>
        </a:p>
      </dgm:t>
    </dgm:pt>
    <dgm:pt modelId="{1AB43681-6427-44CC-BEDF-1115A7D2A609}" cxnId="{FA35F6F7-8370-4C64-8F26-FF9782B0E599}" type="parTrans">
      <dgm:prSet/>
      <dgm:spPr/>
      <dgm:t>
        <a:bodyPr/>
        <a:lstStyle/>
        <a:p>
          <a:endParaRPr lang="en-US"/>
        </a:p>
      </dgm:t>
    </dgm:pt>
    <dgm:pt modelId="{B4452293-EC53-4A57-8A34-425E08E3C07D}" cxnId="{FA35F6F7-8370-4C64-8F26-FF9782B0E599}" type="sibTrans">
      <dgm:prSet/>
      <dgm:spPr/>
      <dgm:t>
        <a:bodyPr/>
        <a:lstStyle/>
        <a:p>
          <a:endParaRPr lang="en-US"/>
        </a:p>
      </dgm:t>
    </dgm:pt>
    <dgm:pt modelId="{B6775151-343C-4C14-A4F0-EE4728D0330F}">
      <dgm:prSet/>
      <dgm:spPr/>
      <dgm:t>
        <a:bodyPr/>
        <a:lstStyle/>
        <a:p>
          <a:r>
            <a:rPr lang="en-ZA"/>
            <a:t>Identity Management</a:t>
          </a:r>
          <a:endParaRPr lang="en-US"/>
        </a:p>
      </dgm:t>
    </dgm:pt>
    <dgm:pt modelId="{06BFF3D6-9129-4536-BCD8-8CDB75B57A4D}" cxnId="{DC4250AD-49ED-4D54-B1D5-1BA72BAF8950}" type="parTrans">
      <dgm:prSet/>
      <dgm:spPr/>
      <dgm:t>
        <a:bodyPr/>
        <a:lstStyle/>
        <a:p>
          <a:endParaRPr lang="en-US"/>
        </a:p>
      </dgm:t>
    </dgm:pt>
    <dgm:pt modelId="{22669C01-67E2-4DDA-B8BF-A40849077194}" cxnId="{DC4250AD-49ED-4D54-B1D5-1BA72BAF8950}" type="sibTrans">
      <dgm:prSet/>
      <dgm:spPr/>
      <dgm:t>
        <a:bodyPr/>
        <a:lstStyle/>
        <a:p>
          <a:endParaRPr lang="en-US"/>
        </a:p>
      </dgm:t>
    </dgm:pt>
    <dgm:pt modelId="{DEA3686D-4294-446D-9061-04121E65BEB7}" type="pres">
      <dgm:prSet presAssocID="{5888E251-878D-47A9-BE1B-FEF3A47C9409}" presName="Name0" presStyleCnt="0">
        <dgm:presLayoutVars>
          <dgm:dir/>
          <dgm:resizeHandles val="exact"/>
        </dgm:presLayoutVars>
      </dgm:prSet>
      <dgm:spPr/>
    </dgm:pt>
    <dgm:pt modelId="{8B74A53A-D3E1-43E2-98DE-CB4EA5AB66B5}" type="pres">
      <dgm:prSet presAssocID="{27A22F6D-8389-498C-84F0-91658F1DE005}" presName="node" presStyleLbl="node1" presStyleIdx="0" presStyleCnt="10">
        <dgm:presLayoutVars>
          <dgm:bulletEnabled val="1"/>
        </dgm:presLayoutVars>
      </dgm:prSet>
      <dgm:spPr/>
    </dgm:pt>
    <dgm:pt modelId="{76A8B9BF-EC5E-46A2-BA0D-531F8385DE96}" type="pres">
      <dgm:prSet presAssocID="{B3128314-A573-4EA6-82E6-5CC44CF8C1A3}" presName="sibTrans" presStyleLbl="sibTrans1D1" presStyleIdx="0" presStyleCnt="9"/>
      <dgm:spPr/>
    </dgm:pt>
    <dgm:pt modelId="{0A8E2AC8-6A67-42C7-A497-ED9D05BF13FA}" type="pres">
      <dgm:prSet presAssocID="{B3128314-A573-4EA6-82E6-5CC44CF8C1A3}" presName="connectorText" presStyleLbl="sibTrans1D1" presStyleIdx="0" presStyleCnt="9"/>
      <dgm:spPr/>
    </dgm:pt>
    <dgm:pt modelId="{2BF8CC3D-4CD6-4B9C-BFF9-1DDE43962E13}" type="pres">
      <dgm:prSet presAssocID="{4095DBCF-4A0F-4513-B0DB-92A7061F0DB5}" presName="node" presStyleLbl="node1" presStyleIdx="1" presStyleCnt="10">
        <dgm:presLayoutVars>
          <dgm:bulletEnabled val="1"/>
        </dgm:presLayoutVars>
      </dgm:prSet>
      <dgm:spPr/>
    </dgm:pt>
    <dgm:pt modelId="{E5E2FEDE-E86E-4678-8116-2B2CC8758029}" type="pres">
      <dgm:prSet presAssocID="{90802A28-C8C2-449C-96B8-552A2BB82C21}" presName="sibTrans" presStyleLbl="sibTrans1D1" presStyleIdx="1" presStyleCnt="9"/>
      <dgm:spPr/>
    </dgm:pt>
    <dgm:pt modelId="{D60810BB-8EEB-4442-B05D-501DEEA3AB13}" type="pres">
      <dgm:prSet presAssocID="{90802A28-C8C2-449C-96B8-552A2BB82C21}" presName="connectorText" presStyleLbl="sibTrans1D1" presStyleIdx="1" presStyleCnt="9"/>
      <dgm:spPr/>
    </dgm:pt>
    <dgm:pt modelId="{2B33866F-4666-4A23-A54F-3006E7415C71}" type="pres">
      <dgm:prSet presAssocID="{3BA127D4-0D2D-452F-98E0-DFFC11C30B7E}" presName="node" presStyleLbl="node1" presStyleIdx="2" presStyleCnt="10">
        <dgm:presLayoutVars>
          <dgm:bulletEnabled val="1"/>
        </dgm:presLayoutVars>
      </dgm:prSet>
      <dgm:spPr/>
    </dgm:pt>
    <dgm:pt modelId="{55A6BEA0-5DD5-4064-ADEC-E54CC73B0C7D}" type="pres">
      <dgm:prSet presAssocID="{C2C0B7CD-F71C-4C42-8CC7-2849C36CA6DB}" presName="sibTrans" presStyleLbl="sibTrans1D1" presStyleIdx="2" presStyleCnt="9"/>
      <dgm:spPr/>
    </dgm:pt>
    <dgm:pt modelId="{17A8282E-1D4D-4789-A6B1-1ED41E3AD9A1}" type="pres">
      <dgm:prSet presAssocID="{C2C0B7CD-F71C-4C42-8CC7-2849C36CA6DB}" presName="connectorText" presStyleLbl="sibTrans1D1" presStyleIdx="2" presStyleCnt="9"/>
      <dgm:spPr/>
    </dgm:pt>
    <dgm:pt modelId="{4015B2DB-E622-43EE-8D55-E40E782AD7C5}" type="pres">
      <dgm:prSet presAssocID="{59C83963-A76D-4712-A6B0-B329621518B1}" presName="node" presStyleLbl="node1" presStyleIdx="3" presStyleCnt="10">
        <dgm:presLayoutVars>
          <dgm:bulletEnabled val="1"/>
        </dgm:presLayoutVars>
      </dgm:prSet>
      <dgm:spPr/>
    </dgm:pt>
    <dgm:pt modelId="{B4E79E78-ED62-4197-8B34-C7AF889630AC}" type="pres">
      <dgm:prSet presAssocID="{EF0C784F-F507-4CC3-BEF9-4F7C570E9AE8}" presName="sibTrans" presStyleLbl="sibTrans1D1" presStyleIdx="3" presStyleCnt="9"/>
      <dgm:spPr/>
    </dgm:pt>
    <dgm:pt modelId="{851378F1-69B2-417B-992A-3952ADF923CA}" type="pres">
      <dgm:prSet presAssocID="{EF0C784F-F507-4CC3-BEF9-4F7C570E9AE8}" presName="connectorText" presStyleLbl="sibTrans1D1" presStyleIdx="3" presStyleCnt="9"/>
      <dgm:spPr/>
    </dgm:pt>
    <dgm:pt modelId="{BD46D7B2-500E-4629-A1E4-46A59489F1B1}" type="pres">
      <dgm:prSet presAssocID="{14AB1E15-671D-445E-8F23-23E595AA23EC}" presName="node" presStyleLbl="node1" presStyleIdx="4" presStyleCnt="10">
        <dgm:presLayoutVars>
          <dgm:bulletEnabled val="1"/>
        </dgm:presLayoutVars>
      </dgm:prSet>
      <dgm:spPr/>
    </dgm:pt>
    <dgm:pt modelId="{366EBFD1-6E95-44D1-A94C-7056752BCF13}" type="pres">
      <dgm:prSet presAssocID="{F16CC088-3294-4938-A5C9-89210334E652}" presName="sibTrans" presStyleLbl="sibTrans1D1" presStyleIdx="4" presStyleCnt="9"/>
      <dgm:spPr/>
    </dgm:pt>
    <dgm:pt modelId="{31ADA7D8-287C-468B-9EA0-10962186FBF0}" type="pres">
      <dgm:prSet presAssocID="{F16CC088-3294-4938-A5C9-89210334E652}" presName="connectorText" presStyleLbl="sibTrans1D1" presStyleIdx="4" presStyleCnt="9"/>
      <dgm:spPr/>
    </dgm:pt>
    <dgm:pt modelId="{81E0B271-ED14-4D1A-979E-4A668929A647}" type="pres">
      <dgm:prSet presAssocID="{FDDB40E4-717C-4358-8FE6-4F9D0A7B68EF}" presName="node" presStyleLbl="node1" presStyleIdx="5" presStyleCnt="10">
        <dgm:presLayoutVars>
          <dgm:bulletEnabled val="1"/>
        </dgm:presLayoutVars>
      </dgm:prSet>
      <dgm:spPr/>
    </dgm:pt>
    <dgm:pt modelId="{8C6D6539-0998-405E-A49F-6768310F10AF}" type="pres">
      <dgm:prSet presAssocID="{9FC974C3-7084-4E76-89D5-887C6A69A6EF}" presName="sibTrans" presStyleLbl="sibTrans1D1" presStyleIdx="5" presStyleCnt="9"/>
      <dgm:spPr/>
    </dgm:pt>
    <dgm:pt modelId="{C5F28EBC-8D1C-490A-893E-F64AB43CD6B9}" type="pres">
      <dgm:prSet presAssocID="{9FC974C3-7084-4E76-89D5-887C6A69A6EF}" presName="connectorText" presStyleLbl="sibTrans1D1" presStyleIdx="5" presStyleCnt="9"/>
      <dgm:spPr/>
    </dgm:pt>
    <dgm:pt modelId="{4282CBA0-EF68-422C-98C2-50A1CEDB08A7}" type="pres">
      <dgm:prSet presAssocID="{14D41D2C-4987-4F0E-B4B5-5D237ABB6218}" presName="node" presStyleLbl="node1" presStyleIdx="6" presStyleCnt="10">
        <dgm:presLayoutVars>
          <dgm:bulletEnabled val="1"/>
        </dgm:presLayoutVars>
      </dgm:prSet>
      <dgm:spPr/>
    </dgm:pt>
    <dgm:pt modelId="{DDE94056-C99F-4498-B094-6C6806D53A3C}" type="pres">
      <dgm:prSet presAssocID="{F6ECD4CA-2C43-43FC-8566-7829483EDE39}" presName="sibTrans" presStyleLbl="sibTrans1D1" presStyleIdx="6" presStyleCnt="9"/>
      <dgm:spPr/>
    </dgm:pt>
    <dgm:pt modelId="{50475613-0C01-47BB-AF2A-04573F6C11D1}" type="pres">
      <dgm:prSet presAssocID="{F6ECD4CA-2C43-43FC-8566-7829483EDE39}" presName="connectorText" presStyleLbl="sibTrans1D1" presStyleIdx="6" presStyleCnt="9"/>
      <dgm:spPr/>
    </dgm:pt>
    <dgm:pt modelId="{642B0A45-CA1F-4FC9-BA3A-BB685626F966}" type="pres">
      <dgm:prSet presAssocID="{30EE361A-9CC8-42DD-9944-D6324C342B5F}" presName="node" presStyleLbl="node1" presStyleIdx="7" presStyleCnt="10">
        <dgm:presLayoutVars>
          <dgm:bulletEnabled val="1"/>
        </dgm:presLayoutVars>
      </dgm:prSet>
      <dgm:spPr/>
    </dgm:pt>
    <dgm:pt modelId="{DACF6297-6B06-43C9-AF6E-5DA508CADAB6}" type="pres">
      <dgm:prSet presAssocID="{D4E37641-2312-45A2-B471-78185536C119}" presName="sibTrans" presStyleLbl="sibTrans1D1" presStyleIdx="7" presStyleCnt="9"/>
      <dgm:spPr/>
    </dgm:pt>
    <dgm:pt modelId="{C07444E8-1E7B-4312-A677-9DF07DBF4896}" type="pres">
      <dgm:prSet presAssocID="{D4E37641-2312-45A2-B471-78185536C119}" presName="connectorText" presStyleLbl="sibTrans1D1" presStyleIdx="7" presStyleCnt="9"/>
      <dgm:spPr/>
    </dgm:pt>
    <dgm:pt modelId="{6BAA4556-748C-4790-B8A7-824F33B2C1E6}" type="pres">
      <dgm:prSet presAssocID="{246BC21C-7520-49DD-B3E2-8BB260FFCD42}" presName="node" presStyleLbl="node1" presStyleIdx="8" presStyleCnt="10">
        <dgm:presLayoutVars>
          <dgm:bulletEnabled val="1"/>
        </dgm:presLayoutVars>
      </dgm:prSet>
      <dgm:spPr/>
    </dgm:pt>
    <dgm:pt modelId="{3DBB458C-6423-4E36-AC20-9318C577ACE5}" type="pres">
      <dgm:prSet presAssocID="{B4452293-EC53-4A57-8A34-425E08E3C07D}" presName="sibTrans" presStyleLbl="sibTrans1D1" presStyleIdx="8" presStyleCnt="9"/>
      <dgm:spPr/>
    </dgm:pt>
    <dgm:pt modelId="{D564C244-C9E3-4C27-9A7D-0A178FDE1C3B}" type="pres">
      <dgm:prSet presAssocID="{B4452293-EC53-4A57-8A34-425E08E3C07D}" presName="connectorText" presStyleLbl="sibTrans1D1" presStyleIdx="8" presStyleCnt="9"/>
      <dgm:spPr/>
    </dgm:pt>
    <dgm:pt modelId="{128D4256-BEA1-41B7-9DED-6BAFC94354BD}" type="pres">
      <dgm:prSet presAssocID="{B6775151-343C-4C14-A4F0-EE4728D0330F}" presName="node" presStyleLbl="node1" presStyleIdx="9" presStyleCnt="10">
        <dgm:presLayoutVars>
          <dgm:bulletEnabled val="1"/>
        </dgm:presLayoutVars>
      </dgm:prSet>
      <dgm:spPr/>
    </dgm:pt>
  </dgm:ptLst>
  <dgm:cxnLst>
    <dgm:cxn modelId="{227B2B06-3BB4-4703-A625-086616C01193}" srcId="{5888E251-878D-47A9-BE1B-FEF3A47C9409}" destId="{14D41D2C-4987-4F0E-B4B5-5D237ABB6218}" srcOrd="6" destOrd="0" parTransId="{BDABC549-177F-4A3D-833D-5DDE58A13CE2}" sibTransId="{F6ECD4CA-2C43-43FC-8566-7829483EDE39}"/>
    <dgm:cxn modelId="{39E07F0E-7AF6-48A5-AFE1-8DE61160F6AD}" type="presOf" srcId="{5888E251-878D-47A9-BE1B-FEF3A47C9409}" destId="{DEA3686D-4294-446D-9061-04121E65BEB7}" srcOrd="0" destOrd="0" presId="urn:microsoft.com/office/officeart/2016/7/layout/RepeatingBendingProcessNew"/>
    <dgm:cxn modelId="{15B3D71A-6D82-499C-B43A-04B3FDA319DF}" srcId="{5888E251-878D-47A9-BE1B-FEF3A47C9409}" destId="{4095DBCF-4A0F-4513-B0DB-92A7061F0DB5}" srcOrd="1" destOrd="0" parTransId="{6FB3AACE-0C27-4299-BBB3-5ED11D6F96BE}" sibTransId="{90802A28-C8C2-449C-96B8-552A2BB82C21}"/>
    <dgm:cxn modelId="{F735FD26-F60D-4D7F-88DB-F9C74F8A3F2B}" type="presOf" srcId="{FDDB40E4-717C-4358-8FE6-4F9D0A7B68EF}" destId="{81E0B271-ED14-4D1A-979E-4A668929A647}" srcOrd="0" destOrd="0" presId="urn:microsoft.com/office/officeart/2016/7/layout/RepeatingBendingProcessNew"/>
    <dgm:cxn modelId="{0BE4A127-F914-47AF-AD0A-4259B043D5C2}" type="presOf" srcId="{F6ECD4CA-2C43-43FC-8566-7829483EDE39}" destId="{DDE94056-C99F-4498-B094-6C6806D53A3C}" srcOrd="0" destOrd="0" presId="urn:microsoft.com/office/officeart/2016/7/layout/RepeatingBendingProcessNew"/>
    <dgm:cxn modelId="{B7B95331-6B84-4945-9B02-EE8E2960F8F9}" type="presOf" srcId="{B3128314-A573-4EA6-82E6-5CC44CF8C1A3}" destId="{76A8B9BF-EC5E-46A2-BA0D-531F8385DE96}" srcOrd="0" destOrd="0" presId="urn:microsoft.com/office/officeart/2016/7/layout/RepeatingBendingProcessNew"/>
    <dgm:cxn modelId="{D7C02333-C62D-47C4-B6AC-18863D86DF7B}" type="presOf" srcId="{EF0C784F-F507-4CC3-BEF9-4F7C570E9AE8}" destId="{851378F1-69B2-417B-992A-3952ADF923CA}" srcOrd="1" destOrd="0" presId="urn:microsoft.com/office/officeart/2016/7/layout/RepeatingBendingProcessNew"/>
    <dgm:cxn modelId="{03368235-110F-4315-B008-92BAA9239DD5}" type="presOf" srcId="{D4E37641-2312-45A2-B471-78185536C119}" destId="{C07444E8-1E7B-4312-A677-9DF07DBF4896}" srcOrd="1" destOrd="0" presId="urn:microsoft.com/office/officeart/2016/7/layout/RepeatingBendingProcessNew"/>
    <dgm:cxn modelId="{FD16B33F-E443-439A-B159-CE8C879D943A}" type="presOf" srcId="{B3128314-A573-4EA6-82E6-5CC44CF8C1A3}" destId="{0A8E2AC8-6A67-42C7-A497-ED9D05BF13FA}" srcOrd="1" destOrd="0" presId="urn:microsoft.com/office/officeart/2016/7/layout/RepeatingBendingProcessNew"/>
    <dgm:cxn modelId="{FE5D2445-6495-4AC5-8697-55F651128DEF}" type="presOf" srcId="{90802A28-C8C2-449C-96B8-552A2BB82C21}" destId="{E5E2FEDE-E86E-4678-8116-2B2CC8758029}" srcOrd="0" destOrd="0" presId="urn:microsoft.com/office/officeart/2016/7/layout/RepeatingBendingProcessNew"/>
    <dgm:cxn modelId="{9C1F7346-B528-46A7-ABCC-F0873C8F01A1}" srcId="{5888E251-878D-47A9-BE1B-FEF3A47C9409}" destId="{30EE361A-9CC8-42DD-9944-D6324C342B5F}" srcOrd="7" destOrd="0" parTransId="{88898C41-70C0-42E0-B56F-E9840E10B408}" sibTransId="{D4E37641-2312-45A2-B471-78185536C119}"/>
    <dgm:cxn modelId="{7B397467-2423-4731-92AF-7232F5083294}" type="presOf" srcId="{C2C0B7CD-F71C-4C42-8CC7-2849C36CA6DB}" destId="{55A6BEA0-5DD5-4064-ADEC-E54CC73B0C7D}" srcOrd="0" destOrd="0" presId="urn:microsoft.com/office/officeart/2016/7/layout/RepeatingBendingProcessNew"/>
    <dgm:cxn modelId="{52A75448-8A4D-4F3F-A8B5-A6E3C5392C60}" type="presOf" srcId="{4095DBCF-4A0F-4513-B0DB-92A7061F0DB5}" destId="{2BF8CC3D-4CD6-4B9C-BFF9-1DDE43962E13}" srcOrd="0" destOrd="0" presId="urn:microsoft.com/office/officeart/2016/7/layout/RepeatingBendingProcessNew"/>
    <dgm:cxn modelId="{7E430C73-EF79-4218-A22C-1431D61327DF}" type="presOf" srcId="{F16CC088-3294-4938-A5C9-89210334E652}" destId="{366EBFD1-6E95-44D1-A94C-7056752BCF13}" srcOrd="0" destOrd="0" presId="urn:microsoft.com/office/officeart/2016/7/layout/RepeatingBendingProcessNew"/>
    <dgm:cxn modelId="{945A997E-A63C-44F2-ADE5-824F65F5700A}" type="presOf" srcId="{F16CC088-3294-4938-A5C9-89210334E652}" destId="{31ADA7D8-287C-468B-9EA0-10962186FBF0}" srcOrd="1" destOrd="0" presId="urn:microsoft.com/office/officeart/2016/7/layout/RepeatingBendingProcessNew"/>
    <dgm:cxn modelId="{DC0BA08D-8831-472F-A8B7-259769C3CFB7}" type="presOf" srcId="{C2C0B7CD-F71C-4C42-8CC7-2849C36CA6DB}" destId="{17A8282E-1D4D-4789-A6B1-1ED41E3AD9A1}" srcOrd="1" destOrd="0" presId="urn:microsoft.com/office/officeart/2016/7/layout/RepeatingBendingProcessNew"/>
    <dgm:cxn modelId="{4BB60095-EDAE-49A7-8739-22A4421D26E2}" type="presOf" srcId="{F6ECD4CA-2C43-43FC-8566-7829483EDE39}" destId="{50475613-0C01-47BB-AF2A-04573F6C11D1}" srcOrd="1" destOrd="0" presId="urn:microsoft.com/office/officeart/2016/7/layout/RepeatingBendingProcessNew"/>
    <dgm:cxn modelId="{B95F5E98-0151-4F4C-B0B7-13BBEF52CBBB}" type="presOf" srcId="{30EE361A-9CC8-42DD-9944-D6324C342B5F}" destId="{642B0A45-CA1F-4FC9-BA3A-BB685626F966}" srcOrd="0" destOrd="0" presId="urn:microsoft.com/office/officeart/2016/7/layout/RepeatingBendingProcessNew"/>
    <dgm:cxn modelId="{6EAF4EA7-18F5-4A74-9EF3-50F2D8B51072}" type="presOf" srcId="{B6775151-343C-4C14-A4F0-EE4728D0330F}" destId="{128D4256-BEA1-41B7-9DED-6BAFC94354BD}" srcOrd="0" destOrd="0" presId="urn:microsoft.com/office/officeart/2016/7/layout/RepeatingBendingProcessNew"/>
    <dgm:cxn modelId="{DC4250AD-49ED-4D54-B1D5-1BA72BAF8950}" srcId="{5888E251-878D-47A9-BE1B-FEF3A47C9409}" destId="{B6775151-343C-4C14-A4F0-EE4728D0330F}" srcOrd="9" destOrd="0" parTransId="{06BFF3D6-9129-4536-BCD8-8CDB75B57A4D}" sibTransId="{22669C01-67E2-4DDA-B8BF-A40849077194}"/>
    <dgm:cxn modelId="{3A08D8AE-7A01-4EDB-9D2C-FAE3B3F6FA2F}" type="presOf" srcId="{3BA127D4-0D2D-452F-98E0-DFFC11C30B7E}" destId="{2B33866F-4666-4A23-A54F-3006E7415C71}" srcOrd="0" destOrd="0" presId="urn:microsoft.com/office/officeart/2016/7/layout/RepeatingBendingProcessNew"/>
    <dgm:cxn modelId="{6DB28CAF-1CC4-4CD0-B38F-32EF6B201733}" type="presOf" srcId="{14AB1E15-671D-445E-8F23-23E595AA23EC}" destId="{BD46D7B2-500E-4629-A1E4-46A59489F1B1}" srcOrd="0" destOrd="0" presId="urn:microsoft.com/office/officeart/2016/7/layout/RepeatingBendingProcessNew"/>
    <dgm:cxn modelId="{59CFE4B1-4382-40A1-9A95-ADD7B8C2C578}" type="presOf" srcId="{B4452293-EC53-4A57-8A34-425E08E3C07D}" destId="{3DBB458C-6423-4E36-AC20-9318C577ACE5}" srcOrd="0" destOrd="0" presId="urn:microsoft.com/office/officeart/2016/7/layout/RepeatingBendingProcessNew"/>
    <dgm:cxn modelId="{1BD141B2-E697-4A97-9BFF-78EBF395F18B}" type="presOf" srcId="{9FC974C3-7084-4E76-89D5-887C6A69A6EF}" destId="{8C6D6539-0998-405E-A49F-6768310F10AF}" srcOrd="0" destOrd="0" presId="urn:microsoft.com/office/officeart/2016/7/layout/RepeatingBendingProcessNew"/>
    <dgm:cxn modelId="{8AABC5B4-BE8C-4A55-9A82-D069F6EDB62D}" type="presOf" srcId="{EF0C784F-F507-4CC3-BEF9-4F7C570E9AE8}" destId="{B4E79E78-ED62-4197-8B34-C7AF889630AC}" srcOrd="0" destOrd="0" presId="urn:microsoft.com/office/officeart/2016/7/layout/RepeatingBendingProcessNew"/>
    <dgm:cxn modelId="{BE065CBC-268D-49DB-A7E5-FC89DA72049A}" type="presOf" srcId="{14D41D2C-4987-4F0E-B4B5-5D237ABB6218}" destId="{4282CBA0-EF68-422C-98C2-50A1CEDB08A7}" srcOrd="0" destOrd="0" presId="urn:microsoft.com/office/officeart/2016/7/layout/RepeatingBendingProcessNew"/>
    <dgm:cxn modelId="{F06D8EBC-E91F-4FAA-909C-FE9F42630788}" type="presOf" srcId="{246BC21C-7520-49DD-B3E2-8BB260FFCD42}" destId="{6BAA4556-748C-4790-B8A7-824F33B2C1E6}" srcOrd="0" destOrd="0" presId="urn:microsoft.com/office/officeart/2016/7/layout/RepeatingBendingProcessNew"/>
    <dgm:cxn modelId="{EEC36FBF-AE31-404D-87BE-E8808F25EE76}" type="presOf" srcId="{B4452293-EC53-4A57-8A34-425E08E3C07D}" destId="{D564C244-C9E3-4C27-9A7D-0A178FDE1C3B}" srcOrd="1" destOrd="0" presId="urn:microsoft.com/office/officeart/2016/7/layout/RepeatingBendingProcessNew"/>
    <dgm:cxn modelId="{5899A8C1-7BB3-4F0C-A788-6A6EFB2A4CF9}" srcId="{5888E251-878D-47A9-BE1B-FEF3A47C9409}" destId="{59C83963-A76D-4712-A6B0-B329621518B1}" srcOrd="3" destOrd="0" parTransId="{0E779235-779B-4C33-B55A-ED967728A03D}" sibTransId="{EF0C784F-F507-4CC3-BEF9-4F7C570E9AE8}"/>
    <dgm:cxn modelId="{09003BD0-A975-4619-9E2E-1B40451883CB}" srcId="{5888E251-878D-47A9-BE1B-FEF3A47C9409}" destId="{14AB1E15-671D-445E-8F23-23E595AA23EC}" srcOrd="4" destOrd="0" parTransId="{AC9C7C6A-BFD6-4027-895D-EC60F4AEDBDB}" sibTransId="{F16CC088-3294-4938-A5C9-89210334E652}"/>
    <dgm:cxn modelId="{5B3F99D2-B5A7-4518-BDFC-7415182E5528}" srcId="{5888E251-878D-47A9-BE1B-FEF3A47C9409}" destId="{3BA127D4-0D2D-452F-98E0-DFFC11C30B7E}" srcOrd="2" destOrd="0" parTransId="{6DD4D021-C105-441A-875E-F812D5A4A3A6}" sibTransId="{C2C0B7CD-F71C-4C42-8CC7-2849C36CA6DB}"/>
    <dgm:cxn modelId="{47F1C9D8-0648-4198-9270-922BA6DFEADA}" type="presOf" srcId="{D4E37641-2312-45A2-B471-78185536C119}" destId="{DACF6297-6B06-43C9-AF6E-5DA508CADAB6}" srcOrd="0" destOrd="0" presId="urn:microsoft.com/office/officeart/2016/7/layout/RepeatingBendingProcessNew"/>
    <dgm:cxn modelId="{362C32DB-42AA-4E03-B4C2-F2DCB96EA986}" type="presOf" srcId="{59C83963-A76D-4712-A6B0-B329621518B1}" destId="{4015B2DB-E622-43EE-8D55-E40E782AD7C5}" srcOrd="0" destOrd="0" presId="urn:microsoft.com/office/officeart/2016/7/layout/RepeatingBendingProcessNew"/>
    <dgm:cxn modelId="{2CD27EDD-D0E1-4F51-81EC-C78CAB19802C}" type="presOf" srcId="{90802A28-C8C2-449C-96B8-552A2BB82C21}" destId="{D60810BB-8EEB-4442-B05D-501DEEA3AB13}" srcOrd="1" destOrd="0" presId="urn:microsoft.com/office/officeart/2016/7/layout/RepeatingBendingProcessNew"/>
    <dgm:cxn modelId="{9398E0E3-C18A-4535-85B0-F4D9128171FA}" srcId="{5888E251-878D-47A9-BE1B-FEF3A47C9409}" destId="{FDDB40E4-717C-4358-8FE6-4F9D0A7B68EF}" srcOrd="5" destOrd="0" parTransId="{DDDAF331-DB26-45EC-8E23-EFC5759627E6}" sibTransId="{9FC974C3-7084-4E76-89D5-887C6A69A6EF}"/>
    <dgm:cxn modelId="{E5E83DF0-82A3-4075-A1FC-7E2DAAEE1E2A}" type="presOf" srcId="{27A22F6D-8389-498C-84F0-91658F1DE005}" destId="{8B74A53A-D3E1-43E2-98DE-CB4EA5AB66B5}" srcOrd="0" destOrd="0" presId="urn:microsoft.com/office/officeart/2016/7/layout/RepeatingBendingProcessNew"/>
    <dgm:cxn modelId="{332E06F4-2447-4647-9389-12D01D5AEA76}" srcId="{5888E251-878D-47A9-BE1B-FEF3A47C9409}" destId="{27A22F6D-8389-498C-84F0-91658F1DE005}" srcOrd="0" destOrd="0" parTransId="{E238673E-A849-441D-97F0-DE848DFF3F60}" sibTransId="{B3128314-A573-4EA6-82E6-5CC44CF8C1A3}"/>
    <dgm:cxn modelId="{FA35F6F7-8370-4C64-8F26-FF9782B0E599}" srcId="{5888E251-878D-47A9-BE1B-FEF3A47C9409}" destId="{246BC21C-7520-49DD-B3E2-8BB260FFCD42}" srcOrd="8" destOrd="0" parTransId="{1AB43681-6427-44CC-BEDF-1115A7D2A609}" sibTransId="{B4452293-EC53-4A57-8A34-425E08E3C07D}"/>
    <dgm:cxn modelId="{C67204FF-0FBB-4ED7-89AA-97BAEF3DE01D}" type="presOf" srcId="{9FC974C3-7084-4E76-89D5-887C6A69A6EF}" destId="{C5F28EBC-8D1C-490A-893E-F64AB43CD6B9}" srcOrd="1" destOrd="0" presId="urn:microsoft.com/office/officeart/2016/7/layout/RepeatingBendingProcessNew"/>
    <dgm:cxn modelId="{BDA05B7A-D62E-45E0-AF50-070D23E1215F}" type="presParOf" srcId="{DEA3686D-4294-446D-9061-04121E65BEB7}" destId="{8B74A53A-D3E1-43E2-98DE-CB4EA5AB66B5}" srcOrd="0" destOrd="0" presId="urn:microsoft.com/office/officeart/2016/7/layout/RepeatingBendingProcessNew"/>
    <dgm:cxn modelId="{E7203B8E-C41A-4DA6-97F2-91CF568ABF34}" type="presParOf" srcId="{DEA3686D-4294-446D-9061-04121E65BEB7}" destId="{76A8B9BF-EC5E-46A2-BA0D-531F8385DE96}" srcOrd="1" destOrd="0" presId="urn:microsoft.com/office/officeart/2016/7/layout/RepeatingBendingProcessNew"/>
    <dgm:cxn modelId="{1A32EEEE-AF4F-40F9-B3EA-A9FBEBE16E52}" type="presParOf" srcId="{76A8B9BF-EC5E-46A2-BA0D-531F8385DE96}" destId="{0A8E2AC8-6A67-42C7-A497-ED9D05BF13FA}" srcOrd="0" destOrd="0" presId="urn:microsoft.com/office/officeart/2016/7/layout/RepeatingBendingProcessNew"/>
    <dgm:cxn modelId="{19632FAF-5B21-496B-AF42-EA2607405D7F}" type="presParOf" srcId="{DEA3686D-4294-446D-9061-04121E65BEB7}" destId="{2BF8CC3D-4CD6-4B9C-BFF9-1DDE43962E13}" srcOrd="2" destOrd="0" presId="urn:microsoft.com/office/officeart/2016/7/layout/RepeatingBendingProcessNew"/>
    <dgm:cxn modelId="{AF69C8B9-111E-4D00-9DD4-27F004966E3D}" type="presParOf" srcId="{DEA3686D-4294-446D-9061-04121E65BEB7}" destId="{E5E2FEDE-E86E-4678-8116-2B2CC8758029}" srcOrd="3" destOrd="0" presId="urn:microsoft.com/office/officeart/2016/7/layout/RepeatingBendingProcessNew"/>
    <dgm:cxn modelId="{C4293000-038F-4B78-9F38-3886F692926E}" type="presParOf" srcId="{E5E2FEDE-E86E-4678-8116-2B2CC8758029}" destId="{D60810BB-8EEB-4442-B05D-501DEEA3AB13}" srcOrd="0" destOrd="0" presId="urn:microsoft.com/office/officeart/2016/7/layout/RepeatingBendingProcessNew"/>
    <dgm:cxn modelId="{D76CDB20-819B-465A-BC54-C30722EFECF5}" type="presParOf" srcId="{DEA3686D-4294-446D-9061-04121E65BEB7}" destId="{2B33866F-4666-4A23-A54F-3006E7415C71}" srcOrd="4" destOrd="0" presId="urn:microsoft.com/office/officeart/2016/7/layout/RepeatingBendingProcessNew"/>
    <dgm:cxn modelId="{863D8B89-E873-4B36-9D3D-7178AE7B194A}" type="presParOf" srcId="{DEA3686D-4294-446D-9061-04121E65BEB7}" destId="{55A6BEA0-5DD5-4064-ADEC-E54CC73B0C7D}" srcOrd="5" destOrd="0" presId="urn:microsoft.com/office/officeart/2016/7/layout/RepeatingBendingProcessNew"/>
    <dgm:cxn modelId="{F1D8A225-2FDF-435D-AA31-37923D8FC6F6}" type="presParOf" srcId="{55A6BEA0-5DD5-4064-ADEC-E54CC73B0C7D}" destId="{17A8282E-1D4D-4789-A6B1-1ED41E3AD9A1}" srcOrd="0" destOrd="0" presId="urn:microsoft.com/office/officeart/2016/7/layout/RepeatingBendingProcessNew"/>
    <dgm:cxn modelId="{3D15EF09-7F6A-448F-98E6-B2DF29AC44B5}" type="presParOf" srcId="{DEA3686D-4294-446D-9061-04121E65BEB7}" destId="{4015B2DB-E622-43EE-8D55-E40E782AD7C5}" srcOrd="6" destOrd="0" presId="urn:microsoft.com/office/officeart/2016/7/layout/RepeatingBendingProcessNew"/>
    <dgm:cxn modelId="{851FE3F0-0963-4ADF-AA23-4526EA460DE9}" type="presParOf" srcId="{DEA3686D-4294-446D-9061-04121E65BEB7}" destId="{B4E79E78-ED62-4197-8B34-C7AF889630AC}" srcOrd="7" destOrd="0" presId="urn:microsoft.com/office/officeart/2016/7/layout/RepeatingBendingProcessNew"/>
    <dgm:cxn modelId="{FBEC3BBE-1287-4981-B579-4C8B11A885E2}" type="presParOf" srcId="{B4E79E78-ED62-4197-8B34-C7AF889630AC}" destId="{851378F1-69B2-417B-992A-3952ADF923CA}" srcOrd="0" destOrd="0" presId="urn:microsoft.com/office/officeart/2016/7/layout/RepeatingBendingProcessNew"/>
    <dgm:cxn modelId="{C26A134E-95EA-4515-BB32-FCB1422FD163}" type="presParOf" srcId="{DEA3686D-4294-446D-9061-04121E65BEB7}" destId="{BD46D7B2-500E-4629-A1E4-46A59489F1B1}" srcOrd="8" destOrd="0" presId="urn:microsoft.com/office/officeart/2016/7/layout/RepeatingBendingProcessNew"/>
    <dgm:cxn modelId="{87017E15-BEA9-4B45-BB1B-E8FD8A9F7957}" type="presParOf" srcId="{DEA3686D-4294-446D-9061-04121E65BEB7}" destId="{366EBFD1-6E95-44D1-A94C-7056752BCF13}" srcOrd="9" destOrd="0" presId="urn:microsoft.com/office/officeart/2016/7/layout/RepeatingBendingProcessNew"/>
    <dgm:cxn modelId="{8ECFD333-93BC-44AF-9113-43CC93F603EC}" type="presParOf" srcId="{366EBFD1-6E95-44D1-A94C-7056752BCF13}" destId="{31ADA7D8-287C-468B-9EA0-10962186FBF0}" srcOrd="0" destOrd="0" presId="urn:microsoft.com/office/officeart/2016/7/layout/RepeatingBendingProcessNew"/>
    <dgm:cxn modelId="{692B8EC8-3DC7-4894-901E-05BDF46F9003}" type="presParOf" srcId="{DEA3686D-4294-446D-9061-04121E65BEB7}" destId="{81E0B271-ED14-4D1A-979E-4A668929A647}" srcOrd="10" destOrd="0" presId="urn:microsoft.com/office/officeart/2016/7/layout/RepeatingBendingProcessNew"/>
    <dgm:cxn modelId="{AF7CEBF3-63B4-410E-B5CA-262739447600}" type="presParOf" srcId="{DEA3686D-4294-446D-9061-04121E65BEB7}" destId="{8C6D6539-0998-405E-A49F-6768310F10AF}" srcOrd="11" destOrd="0" presId="urn:microsoft.com/office/officeart/2016/7/layout/RepeatingBendingProcessNew"/>
    <dgm:cxn modelId="{6C64F641-F897-45FF-90D4-5BDE8E161F09}" type="presParOf" srcId="{8C6D6539-0998-405E-A49F-6768310F10AF}" destId="{C5F28EBC-8D1C-490A-893E-F64AB43CD6B9}" srcOrd="0" destOrd="0" presId="urn:microsoft.com/office/officeart/2016/7/layout/RepeatingBendingProcessNew"/>
    <dgm:cxn modelId="{A3485527-D0F0-42CD-9A22-066D4910D5EE}" type="presParOf" srcId="{DEA3686D-4294-446D-9061-04121E65BEB7}" destId="{4282CBA0-EF68-422C-98C2-50A1CEDB08A7}" srcOrd="12" destOrd="0" presId="urn:microsoft.com/office/officeart/2016/7/layout/RepeatingBendingProcessNew"/>
    <dgm:cxn modelId="{8DF7C153-7D2A-415F-813F-DE42F49F0F9E}" type="presParOf" srcId="{DEA3686D-4294-446D-9061-04121E65BEB7}" destId="{DDE94056-C99F-4498-B094-6C6806D53A3C}" srcOrd="13" destOrd="0" presId="urn:microsoft.com/office/officeart/2016/7/layout/RepeatingBendingProcessNew"/>
    <dgm:cxn modelId="{9CFCF4F5-57BB-40CE-8076-1B233445514B}" type="presParOf" srcId="{DDE94056-C99F-4498-B094-6C6806D53A3C}" destId="{50475613-0C01-47BB-AF2A-04573F6C11D1}" srcOrd="0" destOrd="0" presId="urn:microsoft.com/office/officeart/2016/7/layout/RepeatingBendingProcessNew"/>
    <dgm:cxn modelId="{5AE9DC7E-1879-4DCB-9692-7B39409567C9}" type="presParOf" srcId="{DEA3686D-4294-446D-9061-04121E65BEB7}" destId="{642B0A45-CA1F-4FC9-BA3A-BB685626F966}" srcOrd="14" destOrd="0" presId="urn:microsoft.com/office/officeart/2016/7/layout/RepeatingBendingProcessNew"/>
    <dgm:cxn modelId="{A95E55F0-54FB-407C-BADC-20010383BAC8}" type="presParOf" srcId="{DEA3686D-4294-446D-9061-04121E65BEB7}" destId="{DACF6297-6B06-43C9-AF6E-5DA508CADAB6}" srcOrd="15" destOrd="0" presId="urn:microsoft.com/office/officeart/2016/7/layout/RepeatingBendingProcessNew"/>
    <dgm:cxn modelId="{C680CFDE-609A-4BAC-8BF8-0A62BB83A100}" type="presParOf" srcId="{DACF6297-6B06-43C9-AF6E-5DA508CADAB6}" destId="{C07444E8-1E7B-4312-A677-9DF07DBF4896}" srcOrd="0" destOrd="0" presId="urn:microsoft.com/office/officeart/2016/7/layout/RepeatingBendingProcessNew"/>
    <dgm:cxn modelId="{122D6065-ED29-4C8B-9DDD-361E471DEE5F}" type="presParOf" srcId="{DEA3686D-4294-446D-9061-04121E65BEB7}" destId="{6BAA4556-748C-4790-B8A7-824F33B2C1E6}" srcOrd="16" destOrd="0" presId="urn:microsoft.com/office/officeart/2016/7/layout/RepeatingBendingProcessNew"/>
    <dgm:cxn modelId="{D1E40CA0-18D7-40D1-9172-8E1E8EB3FA5F}" type="presParOf" srcId="{DEA3686D-4294-446D-9061-04121E65BEB7}" destId="{3DBB458C-6423-4E36-AC20-9318C577ACE5}" srcOrd="17" destOrd="0" presId="urn:microsoft.com/office/officeart/2016/7/layout/RepeatingBendingProcessNew"/>
    <dgm:cxn modelId="{6FF44F3A-D628-48CC-A8F5-2244133CE9E6}" type="presParOf" srcId="{3DBB458C-6423-4E36-AC20-9318C577ACE5}" destId="{D564C244-C9E3-4C27-9A7D-0A178FDE1C3B}" srcOrd="0" destOrd="0" presId="urn:microsoft.com/office/officeart/2016/7/layout/RepeatingBendingProcessNew"/>
    <dgm:cxn modelId="{3AFA3577-AD19-43C9-BE54-DBB76AC0DD6B}" type="presParOf" srcId="{DEA3686D-4294-446D-9061-04121E65BEB7}" destId="{128D4256-BEA1-41B7-9DED-6BAFC94354BD}" srcOrd="1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EF1FAF-1009-4FCC-851D-27039A25995B}" type="doc">
      <dgm:prSet loTypeId="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3524F90-9D98-4C9C-8E47-3C9C7C689260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End-to-End Process</a:t>
          </a: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DCC2107-28E9-403D-ADFE-A89962E3EE88}" cxnId="{D7BCB755-EEB3-4D52-8B25-7637714A228D}" type="parTrans">
      <dgm:prSet/>
      <dgm:spPr/>
      <dgm:t>
        <a:bodyPr/>
        <a:lstStyle/>
        <a:p>
          <a:endParaRPr lang="en-US"/>
        </a:p>
      </dgm:t>
    </dgm:pt>
    <dgm:pt modelId="{33375A77-1608-495B-8AB1-8AE1E415DD71}" cxnId="{D7BCB755-EEB3-4D52-8B25-7637714A228D}" type="sibTrans">
      <dgm:prSet/>
      <dgm:spPr/>
      <dgm:t>
        <a:bodyPr/>
        <a:lstStyle/>
        <a:p>
          <a:endParaRPr lang="en-US"/>
        </a:p>
      </dgm:t>
    </dgm:pt>
    <dgm:pt modelId="{0EE36499-9106-436D-89A7-FF6F69625F11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Draft → Submitted → Automated Verification → Approved/Rejected → Settled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93DA9B1-D83B-40C4-8C77-4CCBB47C233E}" cxnId="{2FBA376E-90A0-46F5-8F44-C6ACACBE0D86}" type="parTrans">
      <dgm:prSet/>
      <dgm:spPr/>
      <dgm:t>
        <a:bodyPr/>
        <a:lstStyle/>
        <a:p>
          <a:endParaRPr lang="en-US"/>
        </a:p>
      </dgm:t>
    </dgm:pt>
    <dgm:pt modelId="{3317C3D6-990D-481D-8197-5DD2C3CB7C43}" cxnId="{2FBA376E-90A0-46F5-8F44-C6ACACBE0D86}" type="sibTrans">
      <dgm:prSet/>
      <dgm:spPr/>
      <dgm:t>
        <a:bodyPr/>
        <a:lstStyle/>
        <a:p>
          <a:endParaRPr lang="en-US"/>
        </a:p>
      </dgm:t>
    </dgm:pt>
    <dgm:pt modelId="{B1E0664E-6F74-490F-817F-1FB34306F6C2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Key Stages: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00089BB-481F-4765-9024-E11DD3B645A9}" cxnId="{D82FAA7A-F681-4F33-9838-266A3E618576}" type="parTrans">
      <dgm:prSet/>
      <dgm:spPr/>
      <dgm:t>
        <a:bodyPr/>
        <a:lstStyle/>
        <a:p>
          <a:endParaRPr lang="en-US"/>
        </a:p>
      </dgm:t>
    </dgm:pt>
    <dgm:pt modelId="{0395CE3B-26EF-4324-8583-C8F657FBF1A5}" cxnId="{D82FAA7A-F681-4F33-9838-266A3E618576}" type="sibTrans">
      <dgm:prSet/>
      <dgm:spPr/>
      <dgm:t>
        <a:bodyPr/>
        <a:lstStyle/>
        <a:p>
          <a:endParaRPr lang="en-US"/>
        </a:p>
      </dgm:t>
    </dgm:pt>
    <dgm:pt modelId="{81618ED9-C74A-4CE9-8579-31D489879273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Creation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: Lecturers submit hours worked with attachments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3F8FB44-25D1-46A6-9694-29478109377E}" cxnId="{E5512CE2-0F2B-459F-A38A-86B8552A0948}" type="parTrans">
      <dgm:prSet/>
      <dgm:spPr/>
      <dgm:t>
        <a:bodyPr/>
        <a:lstStyle/>
        <a:p>
          <a:endParaRPr lang="en-US"/>
        </a:p>
      </dgm:t>
    </dgm:pt>
    <dgm:pt modelId="{496F1584-3331-4448-BE9F-549D7863F0B5}" cxnId="{E5512CE2-0F2B-459F-A38A-86B8552A0948}" type="sibTrans">
      <dgm:prSet/>
      <dgm:spPr/>
      <dgm:t>
        <a:bodyPr/>
        <a:lstStyle/>
        <a:p>
          <a:endParaRPr lang="en-US"/>
        </a:p>
      </dgm:t>
    </dgm:pt>
    <dgm:pt modelId="{01E65563-49F3-4E62-B108-57ECEEAA1C69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Validation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: Automated rules check for anomalies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314DD2F-C479-4400-BD94-EA2C96F2BB30}" cxnId="{F5190368-7205-44A1-A042-DE0DD35B9096}" type="parTrans">
      <dgm:prSet/>
      <dgm:spPr/>
      <dgm:t>
        <a:bodyPr/>
        <a:lstStyle/>
        <a:p>
          <a:endParaRPr lang="en-US"/>
        </a:p>
      </dgm:t>
    </dgm:pt>
    <dgm:pt modelId="{5FF5A717-A912-40BC-9F20-FB6485D6BB08}" cxnId="{F5190368-7205-44A1-A042-DE0DD35B9096}" type="sibTrans">
      <dgm:prSet/>
      <dgm:spPr/>
      <dgm:t>
        <a:bodyPr/>
        <a:lstStyle/>
        <a:p>
          <a:endParaRPr lang="en-US"/>
        </a:p>
      </dgm:t>
    </dgm:pt>
    <dgm:pt modelId="{D9248EF0-8C58-49B3-BD81-8FFE0D82C465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Review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: Administrators approve/reject with comments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70FC433-2BE4-41AE-8F6B-9B5FB214B084}" cxnId="{ABDE26D7-3E3B-4BEE-B2BC-D0D2F9579D67}" type="parTrans">
      <dgm:prSet/>
      <dgm:spPr/>
      <dgm:t>
        <a:bodyPr/>
        <a:lstStyle/>
        <a:p>
          <a:endParaRPr lang="en-US"/>
        </a:p>
      </dgm:t>
    </dgm:pt>
    <dgm:pt modelId="{E39A9789-3D56-4D98-98DB-E5B730490C4B}" cxnId="{ABDE26D7-3E3B-4BEE-B2BC-D0D2F9579D67}" type="sibTrans">
      <dgm:prSet/>
      <dgm:spPr/>
      <dgm:t>
        <a:bodyPr/>
        <a:lstStyle/>
        <a:p>
          <a:endParaRPr lang="en-US"/>
        </a:p>
      </dgm:t>
    </dgm:pt>
    <dgm:pt modelId="{33475A04-6737-4A89-AFFA-AAB7DECEBB29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Processing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: HR generates payment invoices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CD89CE1-41A6-41D2-80F6-D98ED1728C8C}" cxnId="{99353818-D3AB-4C66-A7E8-094B72AE061D}" type="parTrans">
      <dgm:prSet/>
      <dgm:spPr/>
      <dgm:t>
        <a:bodyPr/>
        <a:lstStyle/>
        <a:p>
          <a:endParaRPr lang="en-US"/>
        </a:p>
      </dgm:t>
    </dgm:pt>
    <dgm:pt modelId="{A34DE2B1-CC2D-49C1-A54B-125801CB4EF1}" cxnId="{99353818-D3AB-4C66-A7E8-094B72AE061D}" type="sibTrans">
      <dgm:prSet/>
      <dgm:spPr/>
      <dgm:t>
        <a:bodyPr/>
        <a:lstStyle/>
        <a:p>
          <a:endParaRPr lang="en-US"/>
        </a:p>
      </dgm:t>
    </dgm:pt>
    <dgm:pt modelId="{C31A995D-9547-4F58-B1A9-4BE29C9AED38}" type="pres">
      <dgm:prSet presAssocID="{1CEF1FAF-1009-4FCC-851D-27039A25995B}" presName="vert0" presStyleCnt="0">
        <dgm:presLayoutVars>
          <dgm:dir/>
          <dgm:animOne val="branch"/>
          <dgm:animLvl val="lvl"/>
        </dgm:presLayoutVars>
      </dgm:prSet>
      <dgm:spPr/>
    </dgm:pt>
    <dgm:pt modelId="{1E263780-178D-4ED1-A595-6EF6E5393794}" type="pres">
      <dgm:prSet presAssocID="{B3524F90-9D98-4C9C-8E47-3C9C7C689260}" presName="thickLine" presStyleLbl="alignNode1" presStyleIdx="0" presStyleCnt="7"/>
      <dgm:spPr/>
    </dgm:pt>
    <dgm:pt modelId="{B207199F-2CAA-458F-AEA4-ADF144A1D31D}" type="pres">
      <dgm:prSet presAssocID="{B3524F90-9D98-4C9C-8E47-3C9C7C689260}" presName="horz1" presStyleCnt="0"/>
      <dgm:spPr/>
    </dgm:pt>
    <dgm:pt modelId="{7F0A2D95-06D1-4D66-AA74-F07AF51746C9}" type="pres">
      <dgm:prSet presAssocID="{B3524F90-9D98-4C9C-8E47-3C9C7C689260}" presName="tx1" presStyleLbl="revTx" presStyleIdx="0" presStyleCnt="7"/>
      <dgm:spPr/>
    </dgm:pt>
    <dgm:pt modelId="{301EBCD8-A139-4A7D-B6DE-8DAFDA250B35}" type="pres">
      <dgm:prSet presAssocID="{B3524F90-9D98-4C9C-8E47-3C9C7C689260}" presName="vert1" presStyleCnt="0"/>
      <dgm:spPr/>
    </dgm:pt>
    <dgm:pt modelId="{2549E95D-05DB-4E9A-BFEE-5738E460EAF6}" type="pres">
      <dgm:prSet presAssocID="{0EE36499-9106-436D-89A7-FF6F69625F11}" presName="thickLine" presStyleLbl="alignNode1" presStyleIdx="1" presStyleCnt="7"/>
      <dgm:spPr/>
    </dgm:pt>
    <dgm:pt modelId="{5393BED0-8B9B-4129-91EF-D0C246685D31}" type="pres">
      <dgm:prSet presAssocID="{0EE36499-9106-436D-89A7-FF6F69625F11}" presName="horz1" presStyleCnt="0"/>
      <dgm:spPr/>
    </dgm:pt>
    <dgm:pt modelId="{AE264EB8-83DC-4369-B5CC-A872952CD4B9}" type="pres">
      <dgm:prSet presAssocID="{0EE36499-9106-436D-89A7-FF6F69625F11}" presName="tx1" presStyleLbl="revTx" presStyleIdx="1" presStyleCnt="7"/>
      <dgm:spPr/>
    </dgm:pt>
    <dgm:pt modelId="{06D259C1-D427-4809-98A0-3235CBE4F557}" type="pres">
      <dgm:prSet presAssocID="{0EE36499-9106-436D-89A7-FF6F69625F11}" presName="vert1" presStyleCnt="0"/>
      <dgm:spPr/>
    </dgm:pt>
    <dgm:pt modelId="{11585241-1905-487B-9E7F-DFC66BA42AC1}" type="pres">
      <dgm:prSet presAssocID="{B1E0664E-6F74-490F-817F-1FB34306F6C2}" presName="thickLine" presStyleLbl="alignNode1" presStyleIdx="2" presStyleCnt="7"/>
      <dgm:spPr/>
    </dgm:pt>
    <dgm:pt modelId="{6073EA96-C15E-4221-B3FA-0ACE21B2E371}" type="pres">
      <dgm:prSet presAssocID="{B1E0664E-6F74-490F-817F-1FB34306F6C2}" presName="horz1" presStyleCnt="0"/>
      <dgm:spPr/>
    </dgm:pt>
    <dgm:pt modelId="{0B6AEE76-2671-4874-9074-EA10BEE27DA9}" type="pres">
      <dgm:prSet presAssocID="{B1E0664E-6F74-490F-817F-1FB34306F6C2}" presName="tx1" presStyleLbl="revTx" presStyleIdx="2" presStyleCnt="7"/>
      <dgm:spPr/>
    </dgm:pt>
    <dgm:pt modelId="{B464E131-14D9-48A7-9E23-54E9D311FA97}" type="pres">
      <dgm:prSet presAssocID="{B1E0664E-6F74-490F-817F-1FB34306F6C2}" presName="vert1" presStyleCnt="0"/>
      <dgm:spPr/>
    </dgm:pt>
    <dgm:pt modelId="{FA48B142-E2C0-45A5-AE0F-93D777789B96}" type="pres">
      <dgm:prSet presAssocID="{81618ED9-C74A-4CE9-8579-31D489879273}" presName="thickLine" presStyleLbl="alignNode1" presStyleIdx="3" presStyleCnt="7"/>
      <dgm:spPr/>
    </dgm:pt>
    <dgm:pt modelId="{FC8B1E84-CB3D-4C94-85B9-675E88B0475D}" type="pres">
      <dgm:prSet presAssocID="{81618ED9-C74A-4CE9-8579-31D489879273}" presName="horz1" presStyleCnt="0"/>
      <dgm:spPr/>
    </dgm:pt>
    <dgm:pt modelId="{F4CF1FA7-5488-4558-B1C2-DF69A87D1C9B}" type="pres">
      <dgm:prSet presAssocID="{81618ED9-C74A-4CE9-8579-31D489879273}" presName="tx1" presStyleLbl="revTx" presStyleIdx="3" presStyleCnt="7"/>
      <dgm:spPr/>
    </dgm:pt>
    <dgm:pt modelId="{708DB4E6-021A-4DA3-A8D0-D128FEE44C5C}" type="pres">
      <dgm:prSet presAssocID="{81618ED9-C74A-4CE9-8579-31D489879273}" presName="vert1" presStyleCnt="0"/>
      <dgm:spPr/>
    </dgm:pt>
    <dgm:pt modelId="{3138E304-6F0B-4873-B7A6-E73A435A35CB}" type="pres">
      <dgm:prSet presAssocID="{01E65563-49F3-4E62-B108-57ECEEAA1C69}" presName="thickLine" presStyleLbl="alignNode1" presStyleIdx="4" presStyleCnt="7"/>
      <dgm:spPr/>
    </dgm:pt>
    <dgm:pt modelId="{ABEC7374-AFC2-481E-8CF8-EF8184AA015C}" type="pres">
      <dgm:prSet presAssocID="{01E65563-49F3-4E62-B108-57ECEEAA1C69}" presName="horz1" presStyleCnt="0"/>
      <dgm:spPr/>
    </dgm:pt>
    <dgm:pt modelId="{D14A3C23-FCAA-48E9-86B3-050349E49B98}" type="pres">
      <dgm:prSet presAssocID="{01E65563-49F3-4E62-B108-57ECEEAA1C69}" presName="tx1" presStyleLbl="revTx" presStyleIdx="4" presStyleCnt="7"/>
      <dgm:spPr/>
    </dgm:pt>
    <dgm:pt modelId="{2C96F78D-11BE-468F-9B1E-9C1811EAD4D0}" type="pres">
      <dgm:prSet presAssocID="{01E65563-49F3-4E62-B108-57ECEEAA1C69}" presName="vert1" presStyleCnt="0"/>
      <dgm:spPr/>
    </dgm:pt>
    <dgm:pt modelId="{6D3BD2CF-D103-4EAB-A473-B6C7E4A2F94F}" type="pres">
      <dgm:prSet presAssocID="{D9248EF0-8C58-49B3-BD81-8FFE0D82C465}" presName="thickLine" presStyleLbl="alignNode1" presStyleIdx="5" presStyleCnt="7"/>
      <dgm:spPr/>
    </dgm:pt>
    <dgm:pt modelId="{46C14FA1-F54D-496A-9321-6E30DD11C0B2}" type="pres">
      <dgm:prSet presAssocID="{D9248EF0-8C58-49B3-BD81-8FFE0D82C465}" presName="horz1" presStyleCnt="0"/>
      <dgm:spPr/>
    </dgm:pt>
    <dgm:pt modelId="{CE14A582-8040-45A0-9043-E6C4D9F08EBD}" type="pres">
      <dgm:prSet presAssocID="{D9248EF0-8C58-49B3-BD81-8FFE0D82C465}" presName="tx1" presStyleLbl="revTx" presStyleIdx="5" presStyleCnt="7"/>
      <dgm:spPr/>
    </dgm:pt>
    <dgm:pt modelId="{C075DE45-1B48-4602-8C04-2841B7BA748E}" type="pres">
      <dgm:prSet presAssocID="{D9248EF0-8C58-49B3-BD81-8FFE0D82C465}" presName="vert1" presStyleCnt="0"/>
      <dgm:spPr/>
    </dgm:pt>
    <dgm:pt modelId="{15A91E73-A878-4888-AEB0-04C9D12B1C32}" type="pres">
      <dgm:prSet presAssocID="{33475A04-6737-4A89-AFFA-AAB7DECEBB29}" presName="thickLine" presStyleLbl="alignNode1" presStyleIdx="6" presStyleCnt="7"/>
      <dgm:spPr/>
    </dgm:pt>
    <dgm:pt modelId="{EDB97CC1-E467-47C0-B9F1-65A3D7DC9341}" type="pres">
      <dgm:prSet presAssocID="{33475A04-6737-4A89-AFFA-AAB7DECEBB29}" presName="horz1" presStyleCnt="0"/>
      <dgm:spPr/>
    </dgm:pt>
    <dgm:pt modelId="{53507F66-EFFC-438D-9EDC-09F26D0F3661}" type="pres">
      <dgm:prSet presAssocID="{33475A04-6737-4A89-AFFA-AAB7DECEBB29}" presName="tx1" presStyleLbl="revTx" presStyleIdx="6" presStyleCnt="7"/>
      <dgm:spPr/>
    </dgm:pt>
    <dgm:pt modelId="{EA365330-D4E0-4AE9-9FDD-7B648327EDE4}" type="pres">
      <dgm:prSet presAssocID="{33475A04-6737-4A89-AFFA-AAB7DECEBB29}" presName="vert1" presStyleCnt="0"/>
      <dgm:spPr/>
    </dgm:pt>
  </dgm:ptLst>
  <dgm:cxnLst>
    <dgm:cxn modelId="{D7BCB755-EEB3-4D52-8B25-7637714A228D}" srcId="{1CEF1FAF-1009-4FCC-851D-27039A25995B}" destId="{B3524F90-9D98-4C9C-8E47-3C9C7C689260}" srcOrd="0" destOrd="0" parTransId="{FDCC2107-28E9-403D-ADFE-A89962E3EE88}" sibTransId="{33375A77-1608-495B-8AB1-8AE1E415DD71}"/>
    <dgm:cxn modelId="{2FBA376E-90A0-46F5-8F44-C6ACACBE0D86}" srcId="{1CEF1FAF-1009-4FCC-851D-27039A25995B}" destId="{0EE36499-9106-436D-89A7-FF6F69625F11}" srcOrd="1" destOrd="0" parTransId="{393DA9B1-D83B-40C4-8C77-4CCBB47C233E}" sibTransId="{3317C3D6-990D-481D-8197-5DD2C3CB7C43}"/>
    <dgm:cxn modelId="{D82FAA7A-F681-4F33-9838-266A3E618576}" srcId="{1CEF1FAF-1009-4FCC-851D-27039A25995B}" destId="{B1E0664E-6F74-490F-817F-1FB34306F6C2}" srcOrd="2" destOrd="0" parTransId="{900089BB-481F-4765-9024-E11DD3B645A9}" sibTransId="{0395CE3B-26EF-4324-8583-C8F657FBF1A5}"/>
    <dgm:cxn modelId="{E5512CE2-0F2B-459F-A38A-86B8552A0948}" srcId="{1CEF1FAF-1009-4FCC-851D-27039A25995B}" destId="{81618ED9-C74A-4CE9-8579-31D489879273}" srcOrd="3" destOrd="0" parTransId="{73F8FB44-25D1-46A6-9694-29478109377E}" sibTransId="{496F1584-3331-4448-BE9F-549D7863F0B5}"/>
    <dgm:cxn modelId="{F5190368-7205-44A1-A042-DE0DD35B9096}" srcId="{1CEF1FAF-1009-4FCC-851D-27039A25995B}" destId="{01E65563-49F3-4E62-B108-57ECEEAA1C69}" srcOrd="4" destOrd="0" parTransId="{7314DD2F-C479-4400-BD94-EA2C96F2BB30}" sibTransId="{5FF5A717-A912-40BC-9F20-FB6485D6BB08}"/>
    <dgm:cxn modelId="{ABDE26D7-3E3B-4BEE-B2BC-D0D2F9579D67}" srcId="{1CEF1FAF-1009-4FCC-851D-27039A25995B}" destId="{D9248EF0-8C58-49B3-BD81-8FFE0D82C465}" srcOrd="5" destOrd="0" parTransId="{E70FC433-2BE4-41AE-8F6B-9B5FB214B084}" sibTransId="{E39A9789-3D56-4D98-98DB-E5B730490C4B}"/>
    <dgm:cxn modelId="{99353818-D3AB-4C66-A7E8-094B72AE061D}" srcId="{1CEF1FAF-1009-4FCC-851D-27039A25995B}" destId="{33475A04-6737-4A89-AFFA-AAB7DECEBB29}" srcOrd="6" destOrd="0" parTransId="{6CD89CE1-41A6-41D2-80F6-D98ED1728C8C}" sibTransId="{A34DE2B1-CC2D-49C1-A54B-125801CB4EF1}"/>
    <dgm:cxn modelId="{6B27DBCB-A63C-4D67-AED2-DDF92BAE97AB}" type="presOf" srcId="{1CEF1FAF-1009-4FCC-851D-27039A25995B}" destId="{C31A995D-9547-4F58-B1A9-4BE29C9AED38}" srcOrd="0" destOrd="0" presId="urn:microsoft.com/office/officeart/2008/layout/LinedList"/>
    <dgm:cxn modelId="{E8938963-C342-479D-8B81-43BE2DCCF1A6}" type="presParOf" srcId="{C31A995D-9547-4F58-B1A9-4BE29C9AED38}" destId="{1E263780-178D-4ED1-A595-6EF6E5393794}" srcOrd="0" destOrd="0" presId="urn:microsoft.com/office/officeart/2008/layout/LinedList"/>
    <dgm:cxn modelId="{50C90796-2BD8-466C-9F15-EC6E59934833}" type="presParOf" srcId="{C31A995D-9547-4F58-B1A9-4BE29C9AED38}" destId="{B207199F-2CAA-458F-AEA4-ADF144A1D31D}" srcOrd="1" destOrd="0" presId="urn:microsoft.com/office/officeart/2008/layout/LinedList"/>
    <dgm:cxn modelId="{851B0A83-66D6-4690-8C4C-C8326CF3AD9B}" type="presParOf" srcId="{B207199F-2CAA-458F-AEA4-ADF144A1D31D}" destId="{7F0A2D95-06D1-4D66-AA74-F07AF51746C9}" srcOrd="0" destOrd="1" presId="urn:microsoft.com/office/officeart/2008/layout/LinedList"/>
    <dgm:cxn modelId="{579CF561-68B2-4371-ABEF-7684E5013964}" type="presOf" srcId="{B3524F90-9D98-4C9C-8E47-3C9C7C689260}" destId="{7F0A2D95-06D1-4D66-AA74-F07AF51746C9}" srcOrd="0" destOrd="0" presId="urn:microsoft.com/office/officeart/2008/layout/LinedList"/>
    <dgm:cxn modelId="{349ACE75-8328-4A7A-B9BA-4F5BEF2DFB98}" type="presParOf" srcId="{B207199F-2CAA-458F-AEA4-ADF144A1D31D}" destId="{301EBCD8-A139-4A7D-B6DE-8DAFDA250B35}" srcOrd="1" destOrd="1" presId="urn:microsoft.com/office/officeart/2008/layout/LinedList"/>
    <dgm:cxn modelId="{063DF478-137D-4DCE-80BE-0B3AFCAD55E3}" type="presParOf" srcId="{C31A995D-9547-4F58-B1A9-4BE29C9AED38}" destId="{2549E95D-05DB-4E9A-BFEE-5738E460EAF6}" srcOrd="2" destOrd="0" presId="urn:microsoft.com/office/officeart/2008/layout/LinedList"/>
    <dgm:cxn modelId="{ABB655AF-3133-4117-AA16-7CDB9762FE5D}" type="presParOf" srcId="{C31A995D-9547-4F58-B1A9-4BE29C9AED38}" destId="{5393BED0-8B9B-4129-91EF-D0C246685D31}" srcOrd="3" destOrd="0" presId="urn:microsoft.com/office/officeart/2008/layout/LinedList"/>
    <dgm:cxn modelId="{9C4EFBEE-2E2F-45C7-A3D3-EE9160DD83E3}" type="presParOf" srcId="{5393BED0-8B9B-4129-91EF-D0C246685D31}" destId="{AE264EB8-83DC-4369-B5CC-A872952CD4B9}" srcOrd="0" destOrd="3" presId="urn:microsoft.com/office/officeart/2008/layout/LinedList"/>
    <dgm:cxn modelId="{63D32B0A-87AA-48D3-A6F5-F3850780D73C}" type="presOf" srcId="{0EE36499-9106-436D-89A7-FF6F69625F11}" destId="{AE264EB8-83DC-4369-B5CC-A872952CD4B9}" srcOrd="0" destOrd="0" presId="urn:microsoft.com/office/officeart/2008/layout/LinedList"/>
    <dgm:cxn modelId="{7EE85C06-E436-4CA7-A202-661BB84F23AF}" type="presParOf" srcId="{5393BED0-8B9B-4129-91EF-D0C246685D31}" destId="{06D259C1-D427-4809-98A0-3235CBE4F557}" srcOrd="1" destOrd="3" presId="urn:microsoft.com/office/officeart/2008/layout/LinedList"/>
    <dgm:cxn modelId="{7A2D3869-DD19-4A93-9AEF-C2BB7B685F80}" type="presParOf" srcId="{C31A995D-9547-4F58-B1A9-4BE29C9AED38}" destId="{11585241-1905-487B-9E7F-DFC66BA42AC1}" srcOrd="4" destOrd="0" presId="urn:microsoft.com/office/officeart/2008/layout/LinedList"/>
    <dgm:cxn modelId="{4ACAB15B-F6DA-4E01-8A72-282FBE7E1A32}" type="presParOf" srcId="{C31A995D-9547-4F58-B1A9-4BE29C9AED38}" destId="{6073EA96-C15E-4221-B3FA-0ACE21B2E371}" srcOrd="5" destOrd="0" presId="urn:microsoft.com/office/officeart/2008/layout/LinedList"/>
    <dgm:cxn modelId="{EE1B3EAB-F0B3-4077-B369-8A198391215C}" type="presParOf" srcId="{6073EA96-C15E-4221-B3FA-0ACE21B2E371}" destId="{0B6AEE76-2671-4874-9074-EA10BEE27DA9}" srcOrd="0" destOrd="5" presId="urn:microsoft.com/office/officeart/2008/layout/LinedList"/>
    <dgm:cxn modelId="{B04EC82F-39D6-4350-9F06-29C373FD8C16}" type="presOf" srcId="{B1E0664E-6F74-490F-817F-1FB34306F6C2}" destId="{0B6AEE76-2671-4874-9074-EA10BEE27DA9}" srcOrd="0" destOrd="0" presId="urn:microsoft.com/office/officeart/2008/layout/LinedList"/>
    <dgm:cxn modelId="{90EE41AD-95DC-48AD-B286-EDB20245B09E}" type="presParOf" srcId="{6073EA96-C15E-4221-B3FA-0ACE21B2E371}" destId="{B464E131-14D9-48A7-9E23-54E9D311FA97}" srcOrd="1" destOrd="5" presId="urn:microsoft.com/office/officeart/2008/layout/LinedList"/>
    <dgm:cxn modelId="{1548CA02-AF98-4588-BA0E-ACE975DA2708}" type="presParOf" srcId="{C31A995D-9547-4F58-B1A9-4BE29C9AED38}" destId="{FA48B142-E2C0-45A5-AE0F-93D777789B96}" srcOrd="6" destOrd="0" presId="urn:microsoft.com/office/officeart/2008/layout/LinedList"/>
    <dgm:cxn modelId="{30E9B670-DE4E-4BF2-91AF-CB307DE4F563}" type="presParOf" srcId="{C31A995D-9547-4F58-B1A9-4BE29C9AED38}" destId="{FC8B1E84-CB3D-4C94-85B9-675E88B0475D}" srcOrd="7" destOrd="0" presId="urn:microsoft.com/office/officeart/2008/layout/LinedList"/>
    <dgm:cxn modelId="{641C0A41-57FA-4EC8-87E1-8C140EACF2C7}" type="presParOf" srcId="{FC8B1E84-CB3D-4C94-85B9-675E88B0475D}" destId="{F4CF1FA7-5488-4558-B1C2-DF69A87D1C9B}" srcOrd="0" destOrd="7" presId="urn:microsoft.com/office/officeart/2008/layout/LinedList"/>
    <dgm:cxn modelId="{1F4B4665-9C32-41F2-8968-17F014A9FA6B}" type="presOf" srcId="{81618ED9-C74A-4CE9-8579-31D489879273}" destId="{F4CF1FA7-5488-4558-B1C2-DF69A87D1C9B}" srcOrd="0" destOrd="0" presId="urn:microsoft.com/office/officeart/2008/layout/LinedList"/>
    <dgm:cxn modelId="{DACB9D8C-69DC-4DC6-A416-16C02199937A}" type="presParOf" srcId="{FC8B1E84-CB3D-4C94-85B9-675E88B0475D}" destId="{708DB4E6-021A-4DA3-A8D0-D128FEE44C5C}" srcOrd="1" destOrd="7" presId="urn:microsoft.com/office/officeart/2008/layout/LinedList"/>
    <dgm:cxn modelId="{84C0C20E-9D63-4CD8-9755-CBDEB8471A71}" type="presParOf" srcId="{C31A995D-9547-4F58-B1A9-4BE29C9AED38}" destId="{3138E304-6F0B-4873-B7A6-E73A435A35CB}" srcOrd="8" destOrd="0" presId="urn:microsoft.com/office/officeart/2008/layout/LinedList"/>
    <dgm:cxn modelId="{23B8793A-C587-4C39-A813-2DB74BA3745C}" type="presParOf" srcId="{C31A995D-9547-4F58-B1A9-4BE29C9AED38}" destId="{ABEC7374-AFC2-481E-8CF8-EF8184AA015C}" srcOrd="9" destOrd="0" presId="urn:microsoft.com/office/officeart/2008/layout/LinedList"/>
    <dgm:cxn modelId="{9C88C7F9-E811-4F5A-AF89-83160EAD6D9F}" type="presParOf" srcId="{ABEC7374-AFC2-481E-8CF8-EF8184AA015C}" destId="{D14A3C23-FCAA-48E9-86B3-050349E49B98}" srcOrd="0" destOrd="9" presId="urn:microsoft.com/office/officeart/2008/layout/LinedList"/>
    <dgm:cxn modelId="{A55428DC-7403-416F-9C1E-0E203091AE4E}" type="presOf" srcId="{01E65563-49F3-4E62-B108-57ECEEAA1C69}" destId="{D14A3C23-FCAA-48E9-86B3-050349E49B98}" srcOrd="0" destOrd="0" presId="urn:microsoft.com/office/officeart/2008/layout/LinedList"/>
    <dgm:cxn modelId="{E6082C8B-C9CB-4430-9FAF-98C25ED37DE2}" type="presParOf" srcId="{ABEC7374-AFC2-481E-8CF8-EF8184AA015C}" destId="{2C96F78D-11BE-468F-9B1E-9C1811EAD4D0}" srcOrd="1" destOrd="9" presId="urn:microsoft.com/office/officeart/2008/layout/LinedList"/>
    <dgm:cxn modelId="{1F863454-C2C1-44D1-819E-C150F02C73F4}" type="presParOf" srcId="{C31A995D-9547-4F58-B1A9-4BE29C9AED38}" destId="{6D3BD2CF-D103-4EAB-A473-B6C7E4A2F94F}" srcOrd="10" destOrd="0" presId="urn:microsoft.com/office/officeart/2008/layout/LinedList"/>
    <dgm:cxn modelId="{EA858AEA-9042-4C64-B5B2-7BBA16832545}" type="presParOf" srcId="{C31A995D-9547-4F58-B1A9-4BE29C9AED38}" destId="{46C14FA1-F54D-496A-9321-6E30DD11C0B2}" srcOrd="11" destOrd="0" presId="urn:microsoft.com/office/officeart/2008/layout/LinedList"/>
    <dgm:cxn modelId="{B90BC3AB-11BA-4180-927A-81AAD1503FEB}" type="presParOf" srcId="{46C14FA1-F54D-496A-9321-6E30DD11C0B2}" destId="{CE14A582-8040-45A0-9043-E6C4D9F08EBD}" srcOrd="0" destOrd="11" presId="urn:microsoft.com/office/officeart/2008/layout/LinedList"/>
    <dgm:cxn modelId="{D0BE8D1C-3A7E-4165-AC70-B62493595C74}" type="presOf" srcId="{D9248EF0-8C58-49B3-BD81-8FFE0D82C465}" destId="{CE14A582-8040-45A0-9043-E6C4D9F08EBD}" srcOrd="0" destOrd="0" presId="urn:microsoft.com/office/officeart/2008/layout/LinedList"/>
    <dgm:cxn modelId="{9BDEDAF0-42C0-46DA-BE4C-38863284159F}" type="presParOf" srcId="{46C14FA1-F54D-496A-9321-6E30DD11C0B2}" destId="{C075DE45-1B48-4602-8C04-2841B7BA748E}" srcOrd="1" destOrd="11" presId="urn:microsoft.com/office/officeart/2008/layout/LinedList"/>
    <dgm:cxn modelId="{E43E4B8D-AB5D-4E0A-BE69-9A8608961120}" type="presParOf" srcId="{C31A995D-9547-4F58-B1A9-4BE29C9AED38}" destId="{15A91E73-A878-4888-AEB0-04C9D12B1C32}" srcOrd="12" destOrd="0" presId="urn:microsoft.com/office/officeart/2008/layout/LinedList"/>
    <dgm:cxn modelId="{D8B834BD-057C-4827-8CD2-545D543D75A0}" type="presParOf" srcId="{C31A995D-9547-4F58-B1A9-4BE29C9AED38}" destId="{EDB97CC1-E467-47C0-B9F1-65A3D7DC9341}" srcOrd="13" destOrd="0" presId="urn:microsoft.com/office/officeart/2008/layout/LinedList"/>
    <dgm:cxn modelId="{632B6E5C-8D42-4699-B05D-BC6D2B13723F}" type="presParOf" srcId="{EDB97CC1-E467-47C0-B9F1-65A3D7DC9341}" destId="{53507F66-EFFC-438D-9EDC-09F26D0F3661}" srcOrd="0" destOrd="13" presId="urn:microsoft.com/office/officeart/2008/layout/LinedList"/>
    <dgm:cxn modelId="{2CA88C63-3C82-4C86-9441-B746674255AC}" type="presOf" srcId="{33475A04-6737-4A89-AFFA-AAB7DECEBB29}" destId="{53507F66-EFFC-438D-9EDC-09F26D0F3661}" srcOrd="0" destOrd="0" presId="urn:microsoft.com/office/officeart/2008/layout/LinedList"/>
    <dgm:cxn modelId="{75A70141-93C5-40E9-AA95-1CC95062BBF1}" type="presParOf" srcId="{EDB97CC1-E467-47C0-B9F1-65A3D7DC9341}" destId="{EA365330-D4E0-4AE9-9FDD-7B648327EDE4}" srcOrd="1" destOrd="13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619FD3-DB06-42CF-B5A9-AF556CF24449}" type="doc">
      <dgm:prSet loTypeId="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9F78F36-1FF1-46E7-8A2C-FA66272B3698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>
              <a:latin typeface="Arial" panose="020B0604020202020204" pitchFamily="34" charset="0"/>
              <a:cs typeface="Arial" panose="020B0604020202020204" pitchFamily="34" charset="0"/>
            </a:rPr>
            <a:t>Efficiency &amp; Productivity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C026472-105C-4883-A46F-39CC4CC742FB}" cxnId="{9D355AEF-86D5-4894-8031-99840379898A}" type="parTrans">
      <dgm:prSet/>
      <dgm:spPr/>
      <dgm:t>
        <a:bodyPr/>
        <a:lstStyle/>
        <a:p>
          <a:endParaRPr lang="en-US"/>
        </a:p>
      </dgm:t>
    </dgm:pt>
    <dgm:pt modelId="{D435ECF3-0596-40B0-B986-583BF82A2A55}" cxnId="{9D355AEF-86D5-4894-8031-99840379898A}" type="sibTrans">
      <dgm:prSet/>
      <dgm:spPr/>
      <dgm:t>
        <a:bodyPr/>
        <a:lstStyle/>
        <a:p>
          <a:endParaRPr lang="en-US"/>
        </a:p>
      </dgm:t>
    </dgm:pt>
    <dgm:pt modelId="{B0FBA4A5-2242-40A1-A7D2-EFE4E67ED6A5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>
              <a:latin typeface="Arial" panose="020B0604020202020204" pitchFamily="34" charset="0"/>
              <a:cs typeface="Arial" panose="020B0604020202020204" pitchFamily="34" charset="0"/>
            </a:rPr>
            <a:t>Automated Calculations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A6551F8-117E-40FE-B7BE-DDA6812395D4}" cxnId="{30D51097-A8F4-4B68-BB69-F8F71077BE79}" type="parTrans">
      <dgm:prSet/>
      <dgm:spPr/>
      <dgm:t>
        <a:bodyPr/>
        <a:lstStyle/>
        <a:p>
          <a:endParaRPr lang="en-US"/>
        </a:p>
      </dgm:t>
    </dgm:pt>
    <dgm:pt modelId="{B6560762-5E9A-4DA0-A9BB-B1FF758ABB8A}" cxnId="{30D51097-A8F4-4B68-BB69-F8F71077BE79}" type="sibTrans">
      <dgm:prSet/>
      <dgm:spPr/>
      <dgm:t>
        <a:bodyPr/>
        <a:lstStyle/>
        <a:p>
          <a:endParaRPr lang="en-US"/>
        </a:p>
      </dgm:t>
    </dgm:pt>
    <dgm:pt modelId="{33D030A4-D4C8-40D1-B000-B25EB4B6901E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en-ZA">
              <a:latin typeface="Arial" panose="020B0604020202020204" pitchFamily="34" charset="0"/>
              <a:cs typeface="Arial" panose="020B0604020202020204" pitchFamily="34" charset="0"/>
            </a:rPr>
            <a:t>Instant amount computation (Hours × Rate)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98F9008-683F-4AD0-950F-104324E6BEB2}" cxnId="{CFE445E4-CAA5-4D5C-84EF-F02499FDC7C5}" type="parTrans">
      <dgm:prSet/>
      <dgm:spPr/>
      <dgm:t>
        <a:bodyPr/>
        <a:lstStyle/>
        <a:p>
          <a:endParaRPr lang="en-US"/>
        </a:p>
      </dgm:t>
    </dgm:pt>
    <dgm:pt modelId="{3FD84D49-BDFB-4CF9-887F-A30DD7391F9A}" cxnId="{CFE445E4-CAA5-4D5C-84EF-F02499FDC7C5}" type="sibTrans">
      <dgm:prSet/>
      <dgm:spPr/>
      <dgm:t>
        <a:bodyPr/>
        <a:lstStyle/>
        <a:p>
          <a:endParaRPr lang="en-US"/>
        </a:p>
      </dgm:t>
    </dgm:pt>
    <dgm:pt modelId="{8E0D1783-3B55-4AE4-AF97-8F76A562B1A4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en-ZA">
              <a:latin typeface="Arial" panose="020B0604020202020204" pitchFamily="34" charset="0"/>
              <a:cs typeface="Arial" panose="020B0604020202020204" pitchFamily="34" charset="0"/>
            </a:rPr>
            <a:t>Eliminates manual calculation errors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35CF8BC-F430-48A3-89F0-37A807CFB552}" cxnId="{9F9F546A-2E9A-40A1-91BB-BE0F42030453}" type="parTrans">
      <dgm:prSet/>
      <dgm:spPr/>
    </dgm:pt>
    <dgm:pt modelId="{E7298CF7-D3F2-4B59-BA41-55DD899C3181}" cxnId="{9F9F546A-2E9A-40A1-91BB-BE0F42030453}" type="sibTrans">
      <dgm:prSet/>
      <dgm:spPr/>
    </dgm:pt>
    <dgm:pt modelId="{1FE29E81-D088-4FB2-8BD4-24450695CBB0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>
              <a:latin typeface="Arial" panose="020B0604020202020204" pitchFamily="34" charset="0"/>
              <a:cs typeface="Arial" panose="020B0604020202020204" pitchFamily="34" charset="0"/>
            </a:rPr>
            <a:t>Streamlined Workflow</a:t>
          </a:r>
          <a:r>
            <a:rPr lang="en-ZA" b="1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ZA" b="1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BB0792C-ADD2-43F8-9AFB-AEE03DD7ED88}" cxnId="{4A2D3594-9748-4CC2-A163-752EA2E03E1C}" type="parTrans">
      <dgm:prSet/>
      <dgm:spPr/>
      <dgm:t>
        <a:bodyPr/>
        <a:lstStyle/>
        <a:p>
          <a:endParaRPr lang="en-US"/>
        </a:p>
      </dgm:t>
    </dgm:pt>
    <dgm:pt modelId="{F312F93E-934E-4074-9246-25729496FEDE}" cxnId="{4A2D3594-9748-4CC2-A163-752EA2E03E1C}" type="sibTrans">
      <dgm:prSet/>
      <dgm:spPr/>
      <dgm:t>
        <a:bodyPr/>
        <a:lstStyle/>
        <a:p>
          <a:endParaRPr lang="en-US"/>
        </a:p>
      </dgm:t>
    </dgm:pt>
    <dgm:pt modelId="{54541013-A857-4EC6-A104-745BE0744DE9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en-ZA">
              <a:latin typeface="Arial" panose="020B0604020202020204" pitchFamily="34" charset="0"/>
              <a:cs typeface="Arial" panose="020B0604020202020204" pitchFamily="34" charset="0"/>
            </a:rPr>
            <a:t>Reduces processing time by 70%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AB1A2C6-7D8C-4BAA-82D9-AF4D37ADE69F}" cxnId="{4B933482-35AD-4519-9CFD-57D0FA240AED}" type="parTrans">
      <dgm:prSet/>
      <dgm:spPr/>
      <dgm:t>
        <a:bodyPr/>
        <a:lstStyle/>
        <a:p>
          <a:endParaRPr lang="en-US"/>
        </a:p>
      </dgm:t>
    </dgm:pt>
    <dgm:pt modelId="{C525D869-DCC5-4336-B2A2-DF341257600C}" cxnId="{4B933482-35AD-4519-9CFD-57D0FA240AED}" type="sibTrans">
      <dgm:prSet/>
      <dgm:spPr/>
      <dgm:t>
        <a:bodyPr/>
        <a:lstStyle/>
        <a:p>
          <a:endParaRPr lang="en-US"/>
        </a:p>
      </dgm:t>
    </dgm:pt>
    <dgm:pt modelId="{8453DB2F-881A-43B5-8F23-4E3B227551D9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en-ZA">
              <a:latin typeface="Arial" panose="020B0604020202020204" pitchFamily="34" charset="0"/>
              <a:cs typeface="Arial" panose="020B0604020202020204" pitchFamily="34" charset="0"/>
            </a:rPr>
            <a:t>Digital documentation eliminates paper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F515015-3E3A-4AC0-BC7B-2B74E448B96E}" cxnId="{431BF2A7-E4F6-45A4-9E8C-4D4B2198729C}" type="parTrans">
      <dgm:prSet/>
      <dgm:spPr/>
    </dgm:pt>
    <dgm:pt modelId="{24516EA5-E1D6-46B4-A897-BBC8213A69CF}" cxnId="{431BF2A7-E4F6-45A4-9E8C-4D4B2198729C}" type="sibTrans">
      <dgm:prSet/>
      <dgm:spPr/>
    </dgm:pt>
    <dgm:pt modelId="{2B6A0BEA-203D-43E3-B38A-7189B990DCB9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>
              <a:latin typeface="Arial" panose="020B0604020202020204" pitchFamily="34" charset="0"/>
              <a:cs typeface="Arial" panose="020B0604020202020204" pitchFamily="34" charset="0"/>
            </a:rPr>
            <a:t>Real-time Status Tracking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630FE43-1277-4F0B-8338-16FBA478FD0E}" cxnId="{FC704F93-2B9A-4DA4-86DA-350F650A2052}" type="parTrans">
      <dgm:prSet/>
      <dgm:spPr/>
      <dgm:t>
        <a:bodyPr/>
        <a:lstStyle/>
        <a:p>
          <a:endParaRPr lang="en-US"/>
        </a:p>
      </dgm:t>
    </dgm:pt>
    <dgm:pt modelId="{A1FF18F5-8F3E-4C07-BAAB-E84AB1B4F710}" cxnId="{FC704F93-2B9A-4DA4-86DA-350F650A2052}" type="sibTrans">
      <dgm:prSet/>
      <dgm:spPr/>
      <dgm:t>
        <a:bodyPr/>
        <a:lstStyle/>
        <a:p>
          <a:endParaRPr lang="en-US"/>
        </a:p>
      </dgm:t>
    </dgm:pt>
    <dgm:pt modelId="{468AA873-A797-432E-B5ED-09A081F71050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en-ZA">
              <a:latin typeface="Arial" panose="020B0604020202020204" pitchFamily="34" charset="0"/>
              <a:cs typeface="Arial" panose="020B0604020202020204" pitchFamily="34" charset="0"/>
            </a:rPr>
            <a:t>Transparent progress visibility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0D95754-E188-49DB-B8DD-F8FAFF6EDCFE}" cxnId="{44197BB7-F887-4201-ABD0-5B620D466AC1}" type="parTrans">
      <dgm:prSet/>
      <dgm:spPr/>
      <dgm:t>
        <a:bodyPr/>
        <a:lstStyle/>
        <a:p>
          <a:endParaRPr lang="en-US"/>
        </a:p>
      </dgm:t>
    </dgm:pt>
    <dgm:pt modelId="{C3E1E110-4B3E-4612-9281-9A9904289ACB}" cxnId="{44197BB7-F887-4201-ABD0-5B620D466AC1}" type="sibTrans">
      <dgm:prSet/>
      <dgm:spPr/>
      <dgm:t>
        <a:bodyPr/>
        <a:lstStyle/>
        <a:p>
          <a:endParaRPr lang="en-US"/>
        </a:p>
      </dgm:t>
    </dgm:pt>
    <dgm:pt modelId="{FB45ABF6-D262-46D8-B976-3848A74D9993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20000"/>
            </a:spcAft>
          </a:pPr>
          <a:r>
            <a:rPr lang="en-ZA">
              <a:latin typeface="Arial" panose="020B0604020202020204" pitchFamily="34" charset="0"/>
              <a:cs typeface="Arial" panose="020B0604020202020204" pitchFamily="34" charset="0"/>
            </a:rPr>
            <a:t>Automated notifications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E1EC801-C372-421D-B356-C0BFD25781C2}" cxnId="{B9E474FB-E812-4109-B5CD-ED4FCF638CA2}" type="parTrans">
      <dgm:prSet/>
      <dgm:spPr/>
    </dgm:pt>
    <dgm:pt modelId="{6055A85E-CA72-491C-B006-4E22958636AC}" cxnId="{B9E474FB-E812-4109-B5CD-ED4FCF638CA2}" type="sibTrans">
      <dgm:prSet/>
      <dgm:spPr/>
    </dgm:pt>
    <dgm:pt modelId="{EEFBEC16-5985-4AFA-B504-29FC446E808D}" type="pres">
      <dgm:prSet presAssocID="{2A619FD3-DB06-42CF-B5A9-AF556CF24449}" presName="linear" presStyleCnt="0">
        <dgm:presLayoutVars>
          <dgm:animLvl val="lvl"/>
          <dgm:resizeHandles val="exact"/>
        </dgm:presLayoutVars>
      </dgm:prSet>
      <dgm:spPr/>
    </dgm:pt>
    <dgm:pt modelId="{54319AC4-F70B-4759-A511-5816A4FFD228}" type="pres">
      <dgm:prSet presAssocID="{49F78F36-1FF1-46E7-8A2C-FA66272B369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ACB142D-C566-4A07-9D37-0CA2435BC244}" type="pres">
      <dgm:prSet presAssocID="{D435ECF3-0596-40B0-B986-583BF82A2A55}" presName="spacer" presStyleCnt="0"/>
      <dgm:spPr/>
    </dgm:pt>
    <dgm:pt modelId="{CF426A57-AFFE-41A2-B9B4-2210F8D6A46A}" type="pres">
      <dgm:prSet presAssocID="{B0FBA4A5-2242-40A1-A7D2-EFE4E67ED6A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9E97D36-7F84-4F07-8A3D-A571AE830D5D}" type="pres">
      <dgm:prSet presAssocID="{B0FBA4A5-2242-40A1-A7D2-EFE4E67ED6A5}" presName="childText" presStyleLbl="revTx" presStyleIdx="0" presStyleCnt="3">
        <dgm:presLayoutVars>
          <dgm:bulletEnabled val="1"/>
        </dgm:presLayoutVars>
      </dgm:prSet>
      <dgm:spPr/>
    </dgm:pt>
    <dgm:pt modelId="{0CDC0E0B-0B0B-46F2-ADCB-22C3298C036E}" type="pres">
      <dgm:prSet presAssocID="{1FE29E81-D088-4FB2-8BD4-24450695CBB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279B490-CB7D-4F25-A41A-403079E9F707}" type="pres">
      <dgm:prSet presAssocID="{1FE29E81-D088-4FB2-8BD4-24450695CBB0}" presName="childText" presStyleLbl="revTx" presStyleIdx="1" presStyleCnt="3">
        <dgm:presLayoutVars>
          <dgm:bulletEnabled val="1"/>
        </dgm:presLayoutVars>
      </dgm:prSet>
      <dgm:spPr/>
    </dgm:pt>
    <dgm:pt modelId="{D9E67C33-5328-4435-A38F-C6615D5FAACC}" type="pres">
      <dgm:prSet presAssocID="{2B6A0BEA-203D-43E3-B38A-7189B990DCB9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38864D5-F43D-405A-85DE-E4357AD7D529}" type="pres">
      <dgm:prSet presAssocID="{2B6A0BEA-203D-43E3-B38A-7189B990DCB9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9D355AEF-86D5-4894-8031-99840379898A}" srcId="{2A619FD3-DB06-42CF-B5A9-AF556CF24449}" destId="{49F78F36-1FF1-46E7-8A2C-FA66272B3698}" srcOrd="0" destOrd="0" parTransId="{4C026472-105C-4883-A46F-39CC4CC742FB}" sibTransId="{D435ECF3-0596-40B0-B986-583BF82A2A55}"/>
    <dgm:cxn modelId="{30D51097-A8F4-4B68-BB69-F8F71077BE79}" srcId="{2A619FD3-DB06-42CF-B5A9-AF556CF24449}" destId="{B0FBA4A5-2242-40A1-A7D2-EFE4E67ED6A5}" srcOrd="1" destOrd="0" parTransId="{CA6551F8-117E-40FE-B7BE-DDA6812395D4}" sibTransId="{B6560762-5E9A-4DA0-A9BB-B1FF758ABB8A}"/>
    <dgm:cxn modelId="{CFE445E4-CAA5-4D5C-84EF-F02499FDC7C5}" srcId="{B0FBA4A5-2242-40A1-A7D2-EFE4E67ED6A5}" destId="{33D030A4-D4C8-40D1-B000-B25EB4B6901E}" srcOrd="0" destOrd="1" parTransId="{798F9008-683F-4AD0-950F-104324E6BEB2}" sibTransId="{3FD84D49-BDFB-4CF9-887F-A30DD7391F9A}"/>
    <dgm:cxn modelId="{9F9F546A-2E9A-40A1-91BB-BE0F42030453}" srcId="{B0FBA4A5-2242-40A1-A7D2-EFE4E67ED6A5}" destId="{8E0D1783-3B55-4AE4-AF97-8F76A562B1A4}" srcOrd="1" destOrd="1" parTransId="{435CF8BC-F430-48A3-89F0-37A807CFB552}" sibTransId="{E7298CF7-D3F2-4B59-BA41-55DD899C3181}"/>
    <dgm:cxn modelId="{4A2D3594-9748-4CC2-A163-752EA2E03E1C}" srcId="{2A619FD3-DB06-42CF-B5A9-AF556CF24449}" destId="{1FE29E81-D088-4FB2-8BD4-24450695CBB0}" srcOrd="2" destOrd="0" parTransId="{CBB0792C-ADD2-43F8-9AFB-AEE03DD7ED88}" sibTransId="{F312F93E-934E-4074-9246-25729496FEDE}"/>
    <dgm:cxn modelId="{4B933482-35AD-4519-9CFD-57D0FA240AED}" srcId="{1FE29E81-D088-4FB2-8BD4-24450695CBB0}" destId="{54541013-A857-4EC6-A104-745BE0744DE9}" srcOrd="0" destOrd="2" parTransId="{BAB1A2C6-7D8C-4BAA-82D9-AF4D37ADE69F}" sibTransId="{C525D869-DCC5-4336-B2A2-DF341257600C}"/>
    <dgm:cxn modelId="{431BF2A7-E4F6-45A4-9E8C-4D4B2198729C}" srcId="{1FE29E81-D088-4FB2-8BD4-24450695CBB0}" destId="{8453DB2F-881A-43B5-8F23-4E3B227551D9}" srcOrd="1" destOrd="2" parTransId="{FF515015-3E3A-4AC0-BC7B-2B74E448B96E}" sibTransId="{24516EA5-E1D6-46B4-A897-BBC8213A69CF}"/>
    <dgm:cxn modelId="{FC704F93-2B9A-4DA4-86DA-350F650A2052}" srcId="{2A619FD3-DB06-42CF-B5A9-AF556CF24449}" destId="{2B6A0BEA-203D-43E3-B38A-7189B990DCB9}" srcOrd="3" destOrd="0" parTransId="{4630FE43-1277-4F0B-8338-16FBA478FD0E}" sibTransId="{A1FF18F5-8F3E-4C07-BAAB-E84AB1B4F710}"/>
    <dgm:cxn modelId="{44197BB7-F887-4201-ABD0-5B620D466AC1}" srcId="{2B6A0BEA-203D-43E3-B38A-7189B990DCB9}" destId="{468AA873-A797-432E-B5ED-09A081F71050}" srcOrd="0" destOrd="3" parTransId="{90D95754-E188-49DB-B8DD-F8FAFF6EDCFE}" sibTransId="{C3E1E110-4B3E-4612-9281-9A9904289ACB}"/>
    <dgm:cxn modelId="{B9E474FB-E812-4109-B5CD-ED4FCF638CA2}" srcId="{2B6A0BEA-203D-43E3-B38A-7189B990DCB9}" destId="{FB45ABF6-D262-46D8-B976-3848A74D9993}" srcOrd="1" destOrd="3" parTransId="{CE1EC801-C372-421D-B356-C0BFD25781C2}" sibTransId="{6055A85E-CA72-491C-B006-4E22958636AC}"/>
    <dgm:cxn modelId="{D941CFC2-66B0-4C23-97D2-E70388A79760}" type="presOf" srcId="{2A619FD3-DB06-42CF-B5A9-AF556CF24449}" destId="{EEFBEC16-5985-4AFA-B504-29FC446E808D}" srcOrd="0" destOrd="0" presId="urn:microsoft.com/office/officeart/2005/8/layout/vList2"/>
    <dgm:cxn modelId="{C7D0EEF0-FAAC-4E4B-B724-C805C80B3EBB}" type="presParOf" srcId="{EEFBEC16-5985-4AFA-B504-29FC446E808D}" destId="{54319AC4-F70B-4759-A511-5816A4FFD228}" srcOrd="0" destOrd="0" presId="urn:microsoft.com/office/officeart/2005/8/layout/vList2"/>
    <dgm:cxn modelId="{792CA6D1-0CAE-47DE-9BC2-D03B8BD18775}" type="presOf" srcId="{49F78F36-1FF1-46E7-8A2C-FA66272B3698}" destId="{54319AC4-F70B-4759-A511-5816A4FFD228}" srcOrd="0" destOrd="0" presId="urn:microsoft.com/office/officeart/2005/8/layout/vList2"/>
    <dgm:cxn modelId="{679B0260-9148-421E-82C0-21B45D6B731D}" type="presParOf" srcId="{EEFBEC16-5985-4AFA-B504-29FC446E808D}" destId="{EACB142D-C566-4A07-9D37-0CA2435BC244}" srcOrd="1" destOrd="0" presId="urn:microsoft.com/office/officeart/2005/8/layout/vList2"/>
    <dgm:cxn modelId="{485E173B-2B0A-4E55-ADA9-58AFB36FE640}" type="presParOf" srcId="{EEFBEC16-5985-4AFA-B504-29FC446E808D}" destId="{CF426A57-AFFE-41A2-B9B4-2210F8D6A46A}" srcOrd="2" destOrd="0" presId="urn:microsoft.com/office/officeart/2005/8/layout/vList2"/>
    <dgm:cxn modelId="{3174647E-DE17-47E3-892D-75634D1CBA45}" type="presOf" srcId="{B0FBA4A5-2242-40A1-A7D2-EFE4E67ED6A5}" destId="{CF426A57-AFFE-41A2-B9B4-2210F8D6A46A}" srcOrd="0" destOrd="0" presId="urn:microsoft.com/office/officeart/2005/8/layout/vList2"/>
    <dgm:cxn modelId="{49FE2702-D72D-451F-8752-2D90D80EA1AA}" type="presParOf" srcId="{EEFBEC16-5985-4AFA-B504-29FC446E808D}" destId="{79E97D36-7F84-4F07-8A3D-A571AE830D5D}" srcOrd="3" destOrd="0" presId="urn:microsoft.com/office/officeart/2005/8/layout/vList2"/>
    <dgm:cxn modelId="{1CA0C3C0-9893-430C-A19E-89351431970A}" type="presOf" srcId="{33D030A4-D4C8-40D1-B000-B25EB4B6901E}" destId="{79E97D36-7F84-4F07-8A3D-A571AE830D5D}" srcOrd="0" destOrd="0" presId="urn:microsoft.com/office/officeart/2005/8/layout/vList2"/>
    <dgm:cxn modelId="{E16BF191-31F2-493B-9ED9-311396EDB54E}" type="presOf" srcId="{8E0D1783-3B55-4AE4-AF97-8F76A562B1A4}" destId="{79E97D36-7F84-4F07-8A3D-A571AE830D5D}" srcOrd="0" destOrd="1" presId="urn:microsoft.com/office/officeart/2005/8/layout/vList2"/>
    <dgm:cxn modelId="{7EC8EBA7-7C00-4B1B-B871-DEF83F15FB70}" type="presParOf" srcId="{EEFBEC16-5985-4AFA-B504-29FC446E808D}" destId="{0CDC0E0B-0B0B-46F2-ADCB-22C3298C036E}" srcOrd="4" destOrd="0" presId="urn:microsoft.com/office/officeart/2005/8/layout/vList2"/>
    <dgm:cxn modelId="{BA8D1A00-D0D8-428D-BDF4-5326BBED6228}" type="presOf" srcId="{1FE29E81-D088-4FB2-8BD4-24450695CBB0}" destId="{0CDC0E0B-0B0B-46F2-ADCB-22C3298C036E}" srcOrd="0" destOrd="0" presId="urn:microsoft.com/office/officeart/2005/8/layout/vList2"/>
    <dgm:cxn modelId="{F3F5DDCE-A5BC-4AD7-9280-3D0636B4E531}" type="presParOf" srcId="{EEFBEC16-5985-4AFA-B504-29FC446E808D}" destId="{D279B490-CB7D-4F25-A41A-403079E9F707}" srcOrd="5" destOrd="0" presId="urn:microsoft.com/office/officeart/2005/8/layout/vList2"/>
    <dgm:cxn modelId="{2221FF38-436B-4B1C-A044-EC6398A0D1F7}" type="presOf" srcId="{54541013-A857-4EC6-A104-745BE0744DE9}" destId="{D279B490-CB7D-4F25-A41A-403079E9F707}" srcOrd="0" destOrd="0" presId="urn:microsoft.com/office/officeart/2005/8/layout/vList2"/>
    <dgm:cxn modelId="{B5FA578B-35CC-41AD-A30A-DA264179E678}" type="presOf" srcId="{8453DB2F-881A-43B5-8F23-4E3B227551D9}" destId="{D279B490-CB7D-4F25-A41A-403079E9F707}" srcOrd="0" destOrd="1" presId="urn:microsoft.com/office/officeart/2005/8/layout/vList2"/>
    <dgm:cxn modelId="{9B8A73C5-B776-4001-AA51-932405322AE2}" type="presParOf" srcId="{EEFBEC16-5985-4AFA-B504-29FC446E808D}" destId="{D9E67C33-5328-4435-A38F-C6615D5FAACC}" srcOrd="6" destOrd="0" presId="urn:microsoft.com/office/officeart/2005/8/layout/vList2"/>
    <dgm:cxn modelId="{62952171-0188-48F1-BC06-196A09F4C48D}" type="presOf" srcId="{2B6A0BEA-203D-43E3-B38A-7189B990DCB9}" destId="{D9E67C33-5328-4435-A38F-C6615D5FAACC}" srcOrd="0" destOrd="0" presId="urn:microsoft.com/office/officeart/2005/8/layout/vList2"/>
    <dgm:cxn modelId="{76BD83BA-FC66-4A0C-A954-DF620DED85E2}" type="presParOf" srcId="{EEFBEC16-5985-4AFA-B504-29FC446E808D}" destId="{238864D5-F43D-405A-85DE-E4357AD7D529}" srcOrd="7" destOrd="0" presId="urn:microsoft.com/office/officeart/2005/8/layout/vList2"/>
    <dgm:cxn modelId="{534993DD-B4CF-4F8C-9AF6-5E4A8E36DA6C}" type="presOf" srcId="{468AA873-A797-432E-B5ED-09A081F71050}" destId="{238864D5-F43D-405A-85DE-E4357AD7D529}" srcOrd="0" destOrd="0" presId="urn:microsoft.com/office/officeart/2005/8/layout/vList2"/>
    <dgm:cxn modelId="{801C6300-3BCF-4016-9CE4-A16E85D32F48}" type="presOf" srcId="{FB45ABF6-D262-46D8-B976-3848A74D9993}" destId="{238864D5-F43D-405A-85DE-E4357AD7D529}" srcOrd="0" destOrd="1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947723A-D4B8-4D9F-849F-E078C484F7EF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EAAD5AA-406A-4E46-9B14-D6FFC2D2E537}">
      <dgm:prSet/>
      <dgm:spPr/>
      <dgm:t>
        <a:bodyPr/>
        <a:lstStyle/>
        <a:p>
          <a:r>
            <a:rPr lang="en-US" b="1"/>
            <a:t>Accuracy &amp; Cost Savings</a:t>
          </a:r>
          <a:endParaRPr lang="en-US"/>
        </a:p>
      </dgm:t>
    </dgm:pt>
    <dgm:pt modelId="{616F7B86-C103-46ED-9D3B-5FA991F8BCB6}" cxnId="{9C87738C-9D44-413A-8E60-1F39CFDAA863}" type="parTrans">
      <dgm:prSet/>
      <dgm:spPr/>
      <dgm:t>
        <a:bodyPr/>
        <a:lstStyle/>
        <a:p>
          <a:endParaRPr lang="en-US"/>
        </a:p>
      </dgm:t>
    </dgm:pt>
    <dgm:pt modelId="{7531D8DD-681B-4A41-840E-11FE78E04489}" cxnId="{9C87738C-9D44-413A-8E60-1F39CFDAA863}" type="sibTrans">
      <dgm:prSet/>
      <dgm:spPr/>
      <dgm:t>
        <a:bodyPr/>
        <a:lstStyle/>
        <a:p>
          <a:endParaRPr lang="en-US"/>
        </a:p>
      </dgm:t>
    </dgm:pt>
    <dgm:pt modelId="{58667B4F-E4EB-47E6-88C1-25C7E6CA0CCD}">
      <dgm:prSet/>
      <dgm:spPr/>
      <dgm:t>
        <a:bodyPr/>
        <a:lstStyle/>
        <a:p>
          <a:r>
            <a:rPr lang="en-US" b="1"/>
            <a:t>Standardized Calculations</a:t>
          </a:r>
          <a:endParaRPr lang="en-US"/>
        </a:p>
      </dgm:t>
    </dgm:pt>
    <dgm:pt modelId="{833B3402-E6A8-4ADC-A484-1D527C5A2CEF}" cxnId="{54D7635E-337D-4671-964E-59A821CDDE14}" type="parTrans">
      <dgm:prSet/>
      <dgm:spPr/>
      <dgm:t>
        <a:bodyPr/>
        <a:lstStyle/>
        <a:p>
          <a:endParaRPr lang="en-US"/>
        </a:p>
      </dgm:t>
    </dgm:pt>
    <dgm:pt modelId="{B1AF3186-853B-4A33-BF0C-517A3497969F}" cxnId="{54D7635E-337D-4671-964E-59A821CDDE14}" type="sibTrans">
      <dgm:prSet/>
      <dgm:spPr/>
      <dgm:t>
        <a:bodyPr/>
        <a:lstStyle/>
        <a:p>
          <a:endParaRPr lang="en-US"/>
        </a:p>
      </dgm:t>
    </dgm:pt>
    <dgm:pt modelId="{B6A1FA34-AF6F-48A5-8272-9E634876F795}">
      <dgm:prSet/>
      <dgm:spPr/>
      <dgm:t>
        <a:bodyPr/>
        <a:lstStyle/>
        <a:p>
          <a:r>
            <a:rPr lang="en-US"/>
            <a:t>Consistent application of business rules</a:t>
          </a:r>
        </a:p>
      </dgm:t>
    </dgm:pt>
    <dgm:pt modelId="{52D66492-978C-468C-A9B1-1C992398B647}" cxnId="{19022AEC-4122-449A-BB23-15F38F1F9994}" type="parTrans">
      <dgm:prSet/>
      <dgm:spPr/>
      <dgm:t>
        <a:bodyPr/>
        <a:lstStyle/>
        <a:p>
          <a:endParaRPr lang="en-US"/>
        </a:p>
      </dgm:t>
    </dgm:pt>
    <dgm:pt modelId="{862DEF14-3DD5-4AD8-9C34-650510AA7C2A}" cxnId="{19022AEC-4122-449A-BB23-15F38F1F9994}" type="sibTrans">
      <dgm:prSet/>
      <dgm:spPr/>
      <dgm:t>
        <a:bodyPr/>
        <a:lstStyle/>
        <a:p>
          <a:endParaRPr lang="en-US"/>
        </a:p>
      </dgm:t>
    </dgm:pt>
    <dgm:pt modelId="{65AA2308-28A7-4914-9CDA-D8EBCAA0E441}">
      <dgm:prSet/>
      <dgm:spPr/>
      <dgm:t>
        <a:bodyPr/>
        <a:lstStyle/>
        <a:p>
          <a:r>
            <a:rPr lang="en-US"/>
            <a:t>Eliminates manual calculation errors</a:t>
          </a:r>
        </a:p>
      </dgm:t>
    </dgm:pt>
    <dgm:pt modelId="{D845A2FE-4B83-4E68-936F-0C69C551F872}" cxnId="{34DF5A5B-22DE-4600-ABD0-E369F3952FA3}" type="parTrans">
      <dgm:prSet/>
      <dgm:spPr/>
      <dgm:t>
        <a:bodyPr/>
        <a:lstStyle/>
        <a:p>
          <a:endParaRPr lang="en-US"/>
        </a:p>
      </dgm:t>
    </dgm:pt>
    <dgm:pt modelId="{3691250F-0178-4326-9337-911CC358FECD}" cxnId="{34DF5A5B-22DE-4600-ABD0-E369F3952FA3}" type="sibTrans">
      <dgm:prSet/>
      <dgm:spPr/>
      <dgm:t>
        <a:bodyPr/>
        <a:lstStyle/>
        <a:p>
          <a:endParaRPr lang="en-US"/>
        </a:p>
      </dgm:t>
    </dgm:pt>
    <dgm:pt modelId="{32A809A8-0206-4183-A6AB-D22CDA2FD193}">
      <dgm:prSet/>
      <dgm:spPr/>
      <dgm:t>
        <a:bodyPr/>
        <a:lstStyle/>
        <a:p>
          <a:r>
            <a:rPr lang="en-US" b="1"/>
            <a:t>Real-time Validation</a:t>
          </a:r>
          <a:endParaRPr lang="en-US"/>
        </a:p>
      </dgm:t>
    </dgm:pt>
    <dgm:pt modelId="{613EC325-47F4-487F-A6FB-A853BF05D021}" cxnId="{A1EE7657-7B21-415E-A1E7-4F9BD1514602}" type="parTrans">
      <dgm:prSet/>
      <dgm:spPr/>
      <dgm:t>
        <a:bodyPr/>
        <a:lstStyle/>
        <a:p>
          <a:endParaRPr lang="en-US"/>
        </a:p>
      </dgm:t>
    </dgm:pt>
    <dgm:pt modelId="{237C96D7-F603-4568-9158-B3ED566B8B8D}" cxnId="{A1EE7657-7B21-415E-A1E7-4F9BD1514602}" type="sibTrans">
      <dgm:prSet/>
      <dgm:spPr/>
      <dgm:t>
        <a:bodyPr/>
        <a:lstStyle/>
        <a:p>
          <a:endParaRPr lang="en-US"/>
        </a:p>
      </dgm:t>
    </dgm:pt>
    <dgm:pt modelId="{5B12EAFC-5024-4CE6-8611-E237AF47697B}">
      <dgm:prSet/>
      <dgm:spPr/>
      <dgm:t>
        <a:bodyPr/>
        <a:lstStyle/>
        <a:p>
          <a:r>
            <a:rPr lang="en-US"/>
            <a:t>Immediate feedback on claim validity</a:t>
          </a:r>
        </a:p>
      </dgm:t>
    </dgm:pt>
    <dgm:pt modelId="{B27E1F20-093B-40B9-AE61-D004B6F56CB9}" cxnId="{D8A2F063-B975-486D-9ABE-663C64186845}" type="parTrans">
      <dgm:prSet/>
      <dgm:spPr/>
      <dgm:t>
        <a:bodyPr/>
        <a:lstStyle/>
        <a:p>
          <a:endParaRPr lang="en-US"/>
        </a:p>
      </dgm:t>
    </dgm:pt>
    <dgm:pt modelId="{F4A8F5B5-98CC-4771-9E58-54809C962B4F}" cxnId="{D8A2F063-B975-486D-9ABE-663C64186845}" type="sibTrans">
      <dgm:prSet/>
      <dgm:spPr/>
      <dgm:t>
        <a:bodyPr/>
        <a:lstStyle/>
        <a:p>
          <a:endParaRPr lang="en-US"/>
        </a:p>
      </dgm:t>
    </dgm:pt>
    <dgm:pt modelId="{F42B239C-27B5-4EDF-AEA4-4CEC82859BEC}">
      <dgm:prSet/>
      <dgm:spPr/>
      <dgm:t>
        <a:bodyPr/>
        <a:lstStyle/>
        <a:p>
          <a:r>
            <a:rPr lang="en-US"/>
            <a:t>Prevents incorrect submissions</a:t>
          </a:r>
        </a:p>
      </dgm:t>
    </dgm:pt>
    <dgm:pt modelId="{1264F290-99B2-484E-A0F9-42F5FEF75F68}" cxnId="{DC668B47-597F-4A8B-9F50-4F9ED7C79B3A}" type="parTrans">
      <dgm:prSet/>
      <dgm:spPr/>
      <dgm:t>
        <a:bodyPr/>
        <a:lstStyle/>
        <a:p>
          <a:endParaRPr lang="en-US"/>
        </a:p>
      </dgm:t>
    </dgm:pt>
    <dgm:pt modelId="{A0470C29-A7A2-45FC-90A5-D327A50C72F5}" cxnId="{DC668B47-597F-4A8B-9F50-4F9ED7C79B3A}" type="sibTrans">
      <dgm:prSet/>
      <dgm:spPr/>
      <dgm:t>
        <a:bodyPr/>
        <a:lstStyle/>
        <a:p>
          <a:endParaRPr lang="en-US"/>
        </a:p>
      </dgm:t>
    </dgm:pt>
    <dgm:pt modelId="{955EAA03-5773-4E67-95D3-2E8C4A27A2DB}">
      <dgm:prSet/>
      <dgm:spPr/>
      <dgm:t>
        <a:bodyPr/>
        <a:lstStyle/>
        <a:p>
          <a:r>
            <a:rPr lang="en-US" b="1"/>
            <a:t>Budget Management</a:t>
          </a:r>
          <a:endParaRPr lang="en-US"/>
        </a:p>
      </dgm:t>
    </dgm:pt>
    <dgm:pt modelId="{7738F94A-2B84-4C1C-8CB4-D5C7043D059D}" cxnId="{232BFADB-04F3-4AAD-8608-2AC9BE02F9AA}" type="parTrans">
      <dgm:prSet/>
      <dgm:spPr/>
      <dgm:t>
        <a:bodyPr/>
        <a:lstStyle/>
        <a:p>
          <a:endParaRPr lang="en-US"/>
        </a:p>
      </dgm:t>
    </dgm:pt>
    <dgm:pt modelId="{2DB78732-FE26-4CB5-8A9D-196F94A7D7B8}" cxnId="{232BFADB-04F3-4AAD-8608-2AC9BE02F9AA}" type="sibTrans">
      <dgm:prSet/>
      <dgm:spPr/>
      <dgm:t>
        <a:bodyPr/>
        <a:lstStyle/>
        <a:p>
          <a:endParaRPr lang="en-US"/>
        </a:p>
      </dgm:t>
    </dgm:pt>
    <dgm:pt modelId="{88975E70-0377-4FBB-9EE4-90F2717AB043}">
      <dgm:prSet/>
      <dgm:spPr/>
      <dgm:t>
        <a:bodyPr/>
        <a:lstStyle/>
        <a:p>
          <a:r>
            <a:rPr lang="en-US"/>
            <a:t>Clear visibility into contractual expenses</a:t>
          </a:r>
        </a:p>
      </dgm:t>
    </dgm:pt>
    <dgm:pt modelId="{6251AB92-9902-4940-A71E-13C3B30FDF75}" cxnId="{EB3FD8FF-9193-46D5-841F-167AEC0F32D8}" type="parTrans">
      <dgm:prSet/>
      <dgm:spPr/>
      <dgm:t>
        <a:bodyPr/>
        <a:lstStyle/>
        <a:p>
          <a:endParaRPr lang="en-US"/>
        </a:p>
      </dgm:t>
    </dgm:pt>
    <dgm:pt modelId="{C49474BA-DAC2-4A53-B085-7AF454BDA655}" cxnId="{EB3FD8FF-9193-46D5-841F-167AEC0F32D8}" type="sibTrans">
      <dgm:prSet/>
      <dgm:spPr/>
      <dgm:t>
        <a:bodyPr/>
        <a:lstStyle/>
        <a:p>
          <a:endParaRPr lang="en-US"/>
        </a:p>
      </dgm:t>
    </dgm:pt>
    <dgm:pt modelId="{F6A56597-6AFD-46C0-891B-1002F7329869}">
      <dgm:prSet/>
      <dgm:spPr/>
      <dgm:t>
        <a:bodyPr/>
        <a:lstStyle/>
        <a:p>
          <a:r>
            <a:rPr lang="en-US"/>
            <a:t>Accurate forecasting and reporting</a:t>
          </a:r>
        </a:p>
      </dgm:t>
    </dgm:pt>
    <dgm:pt modelId="{386AFEE9-BA98-47A0-9615-100D2865849C}" cxnId="{315FDB7B-E8E8-447F-A78E-AA24DA404414}" type="parTrans">
      <dgm:prSet/>
      <dgm:spPr/>
      <dgm:t>
        <a:bodyPr/>
        <a:lstStyle/>
        <a:p>
          <a:endParaRPr lang="en-US"/>
        </a:p>
      </dgm:t>
    </dgm:pt>
    <dgm:pt modelId="{D5DA6939-AAAB-4549-B097-06D486CB4ED7}" cxnId="{315FDB7B-E8E8-447F-A78E-AA24DA404414}" type="sibTrans">
      <dgm:prSet/>
      <dgm:spPr/>
      <dgm:t>
        <a:bodyPr/>
        <a:lstStyle/>
        <a:p>
          <a:endParaRPr lang="en-US"/>
        </a:p>
      </dgm:t>
    </dgm:pt>
    <dgm:pt modelId="{6409FF0F-7F53-4706-8312-636D38049D0F}" type="pres">
      <dgm:prSet presAssocID="{A947723A-D4B8-4D9F-849F-E078C484F7EF}" presName="diagram" presStyleCnt="0">
        <dgm:presLayoutVars>
          <dgm:dir/>
          <dgm:resizeHandles val="exact"/>
        </dgm:presLayoutVars>
      </dgm:prSet>
      <dgm:spPr/>
    </dgm:pt>
    <dgm:pt modelId="{BD8C69BD-E447-4E0A-9139-1BA7899A5DF3}" type="pres">
      <dgm:prSet presAssocID="{FEAAD5AA-406A-4E46-9B14-D6FFC2D2E537}" presName="node" presStyleLbl="node1" presStyleIdx="0" presStyleCnt="4">
        <dgm:presLayoutVars>
          <dgm:bulletEnabled val="1"/>
        </dgm:presLayoutVars>
      </dgm:prSet>
      <dgm:spPr/>
    </dgm:pt>
    <dgm:pt modelId="{18E6DBB2-8570-451E-A09B-95BBF04645D1}" type="pres">
      <dgm:prSet presAssocID="{7531D8DD-681B-4A41-840E-11FE78E04489}" presName="sibTrans" presStyleCnt="0"/>
      <dgm:spPr/>
    </dgm:pt>
    <dgm:pt modelId="{50DF9FA9-CB57-4215-80C9-888DB6E6596B}" type="pres">
      <dgm:prSet presAssocID="{58667B4F-E4EB-47E6-88C1-25C7E6CA0CCD}" presName="node" presStyleLbl="node1" presStyleIdx="1" presStyleCnt="4">
        <dgm:presLayoutVars>
          <dgm:bulletEnabled val="1"/>
        </dgm:presLayoutVars>
      </dgm:prSet>
      <dgm:spPr/>
    </dgm:pt>
    <dgm:pt modelId="{64C6DA43-E448-4796-8706-61C11761D069}" type="pres">
      <dgm:prSet presAssocID="{B1AF3186-853B-4A33-BF0C-517A3497969F}" presName="sibTrans" presStyleCnt="0"/>
      <dgm:spPr/>
    </dgm:pt>
    <dgm:pt modelId="{0933C648-6DA7-4D84-B5AF-1096DB6FFBB3}" type="pres">
      <dgm:prSet presAssocID="{32A809A8-0206-4183-A6AB-D22CDA2FD193}" presName="node" presStyleLbl="node1" presStyleIdx="2" presStyleCnt="4">
        <dgm:presLayoutVars>
          <dgm:bulletEnabled val="1"/>
        </dgm:presLayoutVars>
      </dgm:prSet>
      <dgm:spPr/>
    </dgm:pt>
    <dgm:pt modelId="{89836034-7803-4961-8507-9E1F9410374E}" type="pres">
      <dgm:prSet presAssocID="{237C96D7-F603-4568-9158-B3ED566B8B8D}" presName="sibTrans" presStyleCnt="0"/>
      <dgm:spPr/>
    </dgm:pt>
    <dgm:pt modelId="{F80345E0-C25C-4252-A2A1-F2AF4CF7978F}" type="pres">
      <dgm:prSet presAssocID="{955EAA03-5773-4E67-95D3-2E8C4A27A2DB}" presName="node" presStyleLbl="node1" presStyleIdx="3" presStyleCnt="4">
        <dgm:presLayoutVars>
          <dgm:bulletEnabled val="1"/>
        </dgm:presLayoutVars>
      </dgm:prSet>
      <dgm:spPr/>
    </dgm:pt>
  </dgm:ptLst>
  <dgm:cxnLst>
    <dgm:cxn modelId="{F627D506-5FBD-47C2-A04E-DB3D21401F4F}" type="presOf" srcId="{B6A1FA34-AF6F-48A5-8272-9E634876F795}" destId="{50DF9FA9-CB57-4215-80C9-888DB6E6596B}" srcOrd="0" destOrd="1" presId="urn:microsoft.com/office/officeart/2005/8/layout/default"/>
    <dgm:cxn modelId="{B2B91413-B401-42DD-872B-3E3C20D420E3}" type="presOf" srcId="{F42B239C-27B5-4EDF-AEA4-4CEC82859BEC}" destId="{0933C648-6DA7-4D84-B5AF-1096DB6FFBB3}" srcOrd="0" destOrd="2" presId="urn:microsoft.com/office/officeart/2005/8/layout/default"/>
    <dgm:cxn modelId="{462B3330-512A-41F7-A9C0-8191C18E93E0}" type="presOf" srcId="{58667B4F-E4EB-47E6-88C1-25C7E6CA0CCD}" destId="{50DF9FA9-CB57-4215-80C9-888DB6E6596B}" srcOrd="0" destOrd="0" presId="urn:microsoft.com/office/officeart/2005/8/layout/default"/>
    <dgm:cxn modelId="{A199FE35-3109-4234-9DFD-17B0C46ADA99}" type="presOf" srcId="{88975E70-0377-4FBB-9EE4-90F2717AB043}" destId="{F80345E0-C25C-4252-A2A1-F2AF4CF7978F}" srcOrd="0" destOrd="1" presId="urn:microsoft.com/office/officeart/2005/8/layout/default"/>
    <dgm:cxn modelId="{7444415B-0A63-408F-8A78-E78C30C80D4C}" type="presOf" srcId="{F6A56597-6AFD-46C0-891B-1002F7329869}" destId="{F80345E0-C25C-4252-A2A1-F2AF4CF7978F}" srcOrd="0" destOrd="2" presId="urn:microsoft.com/office/officeart/2005/8/layout/default"/>
    <dgm:cxn modelId="{34DF5A5B-22DE-4600-ABD0-E369F3952FA3}" srcId="{58667B4F-E4EB-47E6-88C1-25C7E6CA0CCD}" destId="{65AA2308-28A7-4914-9CDA-D8EBCAA0E441}" srcOrd="1" destOrd="0" parTransId="{D845A2FE-4B83-4E68-936F-0C69C551F872}" sibTransId="{3691250F-0178-4326-9337-911CC358FECD}"/>
    <dgm:cxn modelId="{54D7635E-337D-4671-964E-59A821CDDE14}" srcId="{A947723A-D4B8-4D9F-849F-E078C484F7EF}" destId="{58667B4F-E4EB-47E6-88C1-25C7E6CA0CCD}" srcOrd="1" destOrd="0" parTransId="{833B3402-E6A8-4ADC-A484-1D527C5A2CEF}" sibTransId="{B1AF3186-853B-4A33-BF0C-517A3497969F}"/>
    <dgm:cxn modelId="{D8A2F063-B975-486D-9ABE-663C64186845}" srcId="{32A809A8-0206-4183-A6AB-D22CDA2FD193}" destId="{5B12EAFC-5024-4CE6-8611-E237AF47697B}" srcOrd="0" destOrd="0" parTransId="{B27E1F20-093B-40B9-AE61-D004B6F56CB9}" sibTransId="{F4A8F5B5-98CC-4771-9E58-54809C962B4F}"/>
    <dgm:cxn modelId="{DE104A65-8403-43FD-BFDA-D38E20908E96}" type="presOf" srcId="{65AA2308-28A7-4914-9CDA-D8EBCAA0E441}" destId="{50DF9FA9-CB57-4215-80C9-888DB6E6596B}" srcOrd="0" destOrd="2" presId="urn:microsoft.com/office/officeart/2005/8/layout/default"/>
    <dgm:cxn modelId="{DC668B47-597F-4A8B-9F50-4F9ED7C79B3A}" srcId="{32A809A8-0206-4183-A6AB-D22CDA2FD193}" destId="{F42B239C-27B5-4EDF-AEA4-4CEC82859BEC}" srcOrd="1" destOrd="0" parTransId="{1264F290-99B2-484E-A0F9-42F5FEF75F68}" sibTransId="{A0470C29-A7A2-45FC-90A5-D327A50C72F5}"/>
    <dgm:cxn modelId="{CCE2F86A-FC2C-421B-B142-93E5085FC3D8}" type="presOf" srcId="{FEAAD5AA-406A-4E46-9B14-D6FFC2D2E537}" destId="{BD8C69BD-E447-4E0A-9139-1BA7899A5DF3}" srcOrd="0" destOrd="0" presId="urn:microsoft.com/office/officeart/2005/8/layout/default"/>
    <dgm:cxn modelId="{A1EE7657-7B21-415E-A1E7-4F9BD1514602}" srcId="{A947723A-D4B8-4D9F-849F-E078C484F7EF}" destId="{32A809A8-0206-4183-A6AB-D22CDA2FD193}" srcOrd="2" destOrd="0" parTransId="{613EC325-47F4-487F-A6FB-A853BF05D021}" sibTransId="{237C96D7-F603-4568-9158-B3ED566B8B8D}"/>
    <dgm:cxn modelId="{315FDB7B-E8E8-447F-A78E-AA24DA404414}" srcId="{955EAA03-5773-4E67-95D3-2E8C4A27A2DB}" destId="{F6A56597-6AFD-46C0-891B-1002F7329869}" srcOrd="1" destOrd="0" parTransId="{386AFEE9-BA98-47A0-9615-100D2865849C}" sibTransId="{D5DA6939-AAAB-4549-B097-06D486CB4ED7}"/>
    <dgm:cxn modelId="{9C87738C-9D44-413A-8E60-1F39CFDAA863}" srcId="{A947723A-D4B8-4D9F-849F-E078C484F7EF}" destId="{FEAAD5AA-406A-4E46-9B14-D6FFC2D2E537}" srcOrd="0" destOrd="0" parTransId="{616F7B86-C103-46ED-9D3B-5FA991F8BCB6}" sibTransId="{7531D8DD-681B-4A41-840E-11FE78E04489}"/>
    <dgm:cxn modelId="{7363868D-B952-43B8-A809-18986C0ED9FC}" type="presOf" srcId="{5B12EAFC-5024-4CE6-8611-E237AF47697B}" destId="{0933C648-6DA7-4D84-B5AF-1096DB6FFBB3}" srcOrd="0" destOrd="1" presId="urn:microsoft.com/office/officeart/2005/8/layout/default"/>
    <dgm:cxn modelId="{6FEA55AA-D079-46D3-95FE-E7402F4703F9}" type="presOf" srcId="{A947723A-D4B8-4D9F-849F-E078C484F7EF}" destId="{6409FF0F-7F53-4706-8312-636D38049D0F}" srcOrd="0" destOrd="0" presId="urn:microsoft.com/office/officeart/2005/8/layout/default"/>
    <dgm:cxn modelId="{F72043B7-A46D-43B5-99FF-0442D0086BB3}" type="presOf" srcId="{955EAA03-5773-4E67-95D3-2E8C4A27A2DB}" destId="{F80345E0-C25C-4252-A2A1-F2AF4CF7978F}" srcOrd="0" destOrd="0" presId="urn:microsoft.com/office/officeart/2005/8/layout/default"/>
    <dgm:cxn modelId="{232BFADB-04F3-4AAD-8608-2AC9BE02F9AA}" srcId="{A947723A-D4B8-4D9F-849F-E078C484F7EF}" destId="{955EAA03-5773-4E67-95D3-2E8C4A27A2DB}" srcOrd="3" destOrd="0" parTransId="{7738F94A-2B84-4C1C-8CB4-D5C7043D059D}" sibTransId="{2DB78732-FE26-4CB5-8A9D-196F94A7D7B8}"/>
    <dgm:cxn modelId="{19022AEC-4122-449A-BB23-15F38F1F9994}" srcId="{58667B4F-E4EB-47E6-88C1-25C7E6CA0CCD}" destId="{B6A1FA34-AF6F-48A5-8272-9E634876F795}" srcOrd="0" destOrd="0" parTransId="{52D66492-978C-468C-A9B1-1C992398B647}" sibTransId="{862DEF14-3DD5-4AD8-9C34-650510AA7C2A}"/>
    <dgm:cxn modelId="{DBD739EC-D146-43C5-A4BF-06DBAEC9D06B}" type="presOf" srcId="{32A809A8-0206-4183-A6AB-D22CDA2FD193}" destId="{0933C648-6DA7-4D84-B5AF-1096DB6FFBB3}" srcOrd="0" destOrd="0" presId="urn:microsoft.com/office/officeart/2005/8/layout/default"/>
    <dgm:cxn modelId="{EB3FD8FF-9193-46D5-841F-167AEC0F32D8}" srcId="{955EAA03-5773-4E67-95D3-2E8C4A27A2DB}" destId="{88975E70-0377-4FBB-9EE4-90F2717AB043}" srcOrd="0" destOrd="0" parTransId="{6251AB92-9902-4940-A71E-13C3B30FDF75}" sibTransId="{C49474BA-DAC2-4A53-B085-7AF454BDA655}"/>
    <dgm:cxn modelId="{5E559F37-4708-4445-BD21-97601ACB4EC0}" type="presParOf" srcId="{6409FF0F-7F53-4706-8312-636D38049D0F}" destId="{BD8C69BD-E447-4E0A-9139-1BA7899A5DF3}" srcOrd="0" destOrd="0" presId="urn:microsoft.com/office/officeart/2005/8/layout/default"/>
    <dgm:cxn modelId="{0493845F-F97E-4DF1-9B78-7A71DC3048E0}" type="presParOf" srcId="{6409FF0F-7F53-4706-8312-636D38049D0F}" destId="{18E6DBB2-8570-451E-A09B-95BBF04645D1}" srcOrd="1" destOrd="0" presId="urn:microsoft.com/office/officeart/2005/8/layout/default"/>
    <dgm:cxn modelId="{27A16ABD-DEB5-4B6E-B1F3-24D4E5B7DEAA}" type="presParOf" srcId="{6409FF0F-7F53-4706-8312-636D38049D0F}" destId="{50DF9FA9-CB57-4215-80C9-888DB6E6596B}" srcOrd="2" destOrd="0" presId="urn:microsoft.com/office/officeart/2005/8/layout/default"/>
    <dgm:cxn modelId="{F4B96F0E-7239-4E2E-86EC-6617C05770D2}" type="presParOf" srcId="{6409FF0F-7F53-4706-8312-636D38049D0F}" destId="{64C6DA43-E448-4796-8706-61C11761D069}" srcOrd="3" destOrd="0" presId="urn:microsoft.com/office/officeart/2005/8/layout/default"/>
    <dgm:cxn modelId="{F0B40FBD-5E09-4A13-A26B-7822EDCBBE99}" type="presParOf" srcId="{6409FF0F-7F53-4706-8312-636D38049D0F}" destId="{0933C648-6DA7-4D84-B5AF-1096DB6FFBB3}" srcOrd="4" destOrd="0" presId="urn:microsoft.com/office/officeart/2005/8/layout/default"/>
    <dgm:cxn modelId="{97396AE6-D53A-464F-A3A6-A8B083EBA4D6}" type="presParOf" srcId="{6409FF0F-7F53-4706-8312-636D38049D0F}" destId="{89836034-7803-4961-8507-9E1F9410374E}" srcOrd="5" destOrd="0" presId="urn:microsoft.com/office/officeart/2005/8/layout/default"/>
    <dgm:cxn modelId="{5916BF49-4BDD-4BDB-B9D8-85418A976444}" type="presParOf" srcId="{6409FF0F-7F53-4706-8312-636D38049D0F}" destId="{F80345E0-C25C-4252-A2A1-F2AF4CF7978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EAAAE8B-CABC-4C41-887A-64470B39BC94}" type="doc">
      <dgm:prSet loTypeId="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0212E18-88C9-45B5-96C2-9BEDCC5FE716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Key Takeaways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C74DDC5-5823-4F77-8FFE-A029D4F0DA19}" cxnId="{C0155C99-2A72-45EC-9150-8692A745073B}" type="parTrans">
      <dgm:prSet/>
      <dgm:spPr/>
      <dgm:t>
        <a:bodyPr/>
        <a:lstStyle/>
        <a:p>
          <a:endParaRPr lang="en-US"/>
        </a:p>
      </dgm:t>
    </dgm:pt>
    <dgm:pt modelId="{E5E8CFD0-F969-4019-95A9-9671CFCA07F1}" cxnId="{C0155C99-2A72-45EC-9150-8692A745073B}" type="sibTrans">
      <dgm:prSet/>
      <dgm:spPr/>
      <dgm:t>
        <a:bodyPr/>
        <a:lstStyle/>
        <a:p>
          <a:endParaRPr lang="en-US"/>
        </a:p>
      </dgm:t>
    </dgm:pt>
    <dgm:pt modelId="{1E94DB61-F7D8-44D5-8E2C-A91D4DEDB2DF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CMCS Delivers: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C8894C7-8FB8-4C36-803C-27E0924424F6}" cxnId="{8B61C266-CA28-46C3-8DCC-E6961E8DEE83}" type="parTrans">
      <dgm:prSet/>
      <dgm:spPr/>
      <dgm:t>
        <a:bodyPr/>
        <a:lstStyle/>
        <a:p>
          <a:endParaRPr lang="en-US"/>
        </a:p>
      </dgm:t>
    </dgm:pt>
    <dgm:pt modelId="{20B7A8A1-650F-4F81-A5F6-98EBDA653905}" cxnId="{8B61C266-CA28-46C3-8DCC-E6961E8DEE83}" type="sibTrans">
      <dgm:prSet/>
      <dgm:spPr/>
      <dgm:t>
        <a:bodyPr/>
        <a:lstStyle/>
        <a:p>
          <a:endParaRPr lang="en-US"/>
        </a:p>
      </dgm:t>
    </dgm:pt>
    <dgm:pt modelId="{C71AD8BB-7C81-4F58-AEB9-DCCD71B5667D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Complete automation of claim lifecycle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0843200-9AD1-406E-833A-16A15269700C}" cxnId="{B6D8D0FA-7994-43B6-97E9-EA5551E65EFA}" type="parTrans">
      <dgm:prSet/>
      <dgm:spPr/>
      <dgm:t>
        <a:bodyPr/>
        <a:lstStyle/>
        <a:p>
          <a:endParaRPr lang="en-US"/>
        </a:p>
      </dgm:t>
    </dgm:pt>
    <dgm:pt modelId="{B9FC0F55-F7AF-4E2C-A7EC-4B6A53AA298A}" cxnId="{B6D8D0FA-7994-43B6-97E9-EA5551E65EFA}" type="sibTrans">
      <dgm:prSet/>
      <dgm:spPr/>
      <dgm:t>
        <a:bodyPr/>
        <a:lstStyle/>
        <a:p>
          <a:endParaRPr lang="en-US"/>
        </a:p>
      </dgm:t>
    </dgm:pt>
    <dgm:pt modelId="{0DF9ACC3-FD7D-45A9-AA36-87D2213CC86F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Robust security and compliance features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09C6166-B97D-4D67-94C6-E26AC6D29B55}" cxnId="{8DE69E83-FCBD-4FE4-A704-BC2AC2E1E50D}" type="parTrans">
      <dgm:prSet/>
      <dgm:spPr/>
      <dgm:t>
        <a:bodyPr/>
        <a:lstStyle/>
        <a:p>
          <a:endParaRPr lang="en-US"/>
        </a:p>
      </dgm:t>
    </dgm:pt>
    <dgm:pt modelId="{3E41CF2E-793D-47D6-86F8-11A5BC01A311}" cxnId="{8DE69E83-FCBD-4FE4-A704-BC2AC2E1E50D}" type="sibTrans">
      <dgm:prSet/>
      <dgm:spPr/>
      <dgm:t>
        <a:bodyPr/>
        <a:lstStyle/>
        <a:p>
          <a:endParaRPr lang="en-US"/>
        </a:p>
      </dgm:t>
    </dgm:pt>
    <dgm:pt modelId="{02A02A8A-2FA0-4268-A539-3DD42DC62D78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Tangible efficiency and cost benefits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2F17D4A-B65B-4AA1-A9FB-37A1B4C8EF87}" cxnId="{C80FED8C-C8FF-4E93-8E9A-A797CA0DB306}" type="parTrans">
      <dgm:prSet/>
      <dgm:spPr/>
      <dgm:t>
        <a:bodyPr/>
        <a:lstStyle/>
        <a:p>
          <a:endParaRPr lang="en-US"/>
        </a:p>
      </dgm:t>
    </dgm:pt>
    <dgm:pt modelId="{C058FC8F-00D8-4133-8E69-F012C4EE6201}" cxnId="{C80FED8C-C8FF-4E93-8E9A-A797CA0DB306}" type="sibTrans">
      <dgm:prSet/>
      <dgm:spPr/>
      <dgm:t>
        <a:bodyPr/>
        <a:lstStyle/>
        <a:p>
          <a:endParaRPr lang="en-US"/>
        </a:p>
      </dgm:t>
    </dgm:pt>
    <dgm:pt modelId="{B2166AF4-52F1-4ACC-96F1-6679024C04BA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Next Steps: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0F927CB-36A2-4B57-8EBF-459EEC5E0F50}" cxnId="{9473F089-CD09-400B-8971-8841DD30DEA9}" type="parTrans">
      <dgm:prSet/>
      <dgm:spPr/>
      <dgm:t>
        <a:bodyPr/>
        <a:lstStyle/>
        <a:p>
          <a:endParaRPr lang="en-US"/>
        </a:p>
      </dgm:t>
    </dgm:pt>
    <dgm:pt modelId="{89518F6C-369F-4BDC-9B59-212A8A01C039}" cxnId="{9473F089-CD09-400B-8971-8841DD30DEA9}" type="sibTrans">
      <dgm:prSet/>
      <dgm:spPr/>
      <dgm:t>
        <a:bodyPr/>
        <a:lstStyle/>
        <a:p>
          <a:endParaRPr lang="en-US"/>
        </a:p>
      </dgm:t>
    </dgm:pt>
    <dgm:pt modelId="{0F7BAD0A-C24D-4D7A-843D-A83DF474AC5D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Demo Session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 - See the system in action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C9E6257-9543-4498-89D3-FEFFE8C76616}" cxnId="{BF467C32-8E2C-470E-9EB0-E11DF969739D}" type="parTrans">
      <dgm:prSet/>
      <dgm:spPr/>
      <dgm:t>
        <a:bodyPr/>
        <a:lstStyle/>
        <a:p>
          <a:endParaRPr lang="en-US"/>
        </a:p>
      </dgm:t>
    </dgm:pt>
    <dgm:pt modelId="{93443A1D-5065-4568-B915-1A1ADD102ACB}" cxnId="{BF467C32-8E2C-470E-9EB0-E11DF969739D}" type="sibTrans">
      <dgm:prSet/>
      <dgm:spPr/>
      <dgm:t>
        <a:bodyPr/>
        <a:lstStyle/>
        <a:p>
          <a:endParaRPr lang="en-US"/>
        </a:p>
      </dgm:t>
    </dgm:pt>
    <dgm:pt modelId="{4E930CC0-CCE6-44BC-A7C6-BEABBB43A012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Requirements Review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 - Customize for your institution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582A443-0D2D-4C08-9EF1-3DCB1473CD55}" cxnId="{D94236D2-C809-4F05-AB98-1CFB33A9AF82}" type="parTrans">
      <dgm:prSet/>
      <dgm:spPr/>
      <dgm:t>
        <a:bodyPr/>
        <a:lstStyle/>
        <a:p>
          <a:endParaRPr lang="en-US"/>
        </a:p>
      </dgm:t>
    </dgm:pt>
    <dgm:pt modelId="{20612E82-B3AB-4D6B-8667-E16A76834CFD}" cxnId="{D94236D2-C809-4F05-AB98-1CFB33A9AF82}" type="sibTrans">
      <dgm:prSet/>
      <dgm:spPr/>
      <dgm:t>
        <a:bodyPr/>
        <a:lstStyle/>
        <a:p>
          <a:endParaRPr lang="en-US"/>
        </a:p>
      </dgm:t>
    </dgm:pt>
    <dgm:pt modelId="{AB551302-986E-40AB-8D8F-1637B3F79DDC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Implementation Planning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 - Timeline and resources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7C03C23-1F72-4578-832E-28BABE690D9D}" cxnId="{CB75DF0B-A8E0-4576-A9CC-AE1B232CA79A}" type="parTrans">
      <dgm:prSet/>
      <dgm:spPr/>
      <dgm:t>
        <a:bodyPr/>
        <a:lstStyle/>
        <a:p>
          <a:endParaRPr lang="en-US"/>
        </a:p>
      </dgm:t>
    </dgm:pt>
    <dgm:pt modelId="{14DED7AF-96CD-4C64-B99B-1F44B404A9FD}" cxnId="{CB75DF0B-A8E0-4576-A9CC-AE1B232CA79A}" type="sibTrans">
      <dgm:prSet/>
      <dgm:spPr/>
      <dgm:t>
        <a:bodyPr/>
        <a:lstStyle/>
        <a:p>
          <a:endParaRPr lang="en-US"/>
        </a:p>
      </dgm:t>
    </dgm:pt>
    <dgm:pt modelId="{0CFB8D45-D63E-4CB2-99D1-50BEBF700210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Training &amp; Rollout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 - User adoption strategy</a:t>
          </a:r>
          <a:r>
            <a:rPr>
              <a:latin typeface="Arial" panose="020B0604020202020204" pitchFamily="34" charset="0"/>
              <a:cs typeface="Arial" panose="020B0604020202020204" pitchFamily="34" charset="0"/>
            </a:rPr>
            <a:t/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D4342B2-DD66-4F28-845B-2FF5DE55B2DA}" cxnId="{BCBC738C-BAB8-4FD0-A047-BB579DE24C34}" type="parTrans">
      <dgm:prSet/>
      <dgm:spPr/>
      <dgm:t>
        <a:bodyPr/>
        <a:lstStyle/>
        <a:p>
          <a:endParaRPr lang="en-US"/>
        </a:p>
      </dgm:t>
    </dgm:pt>
    <dgm:pt modelId="{F86A6554-DC73-467E-8169-BE6C9F714930}" cxnId="{BCBC738C-BAB8-4FD0-A047-BB579DE24C34}" type="sibTrans">
      <dgm:prSet/>
      <dgm:spPr/>
      <dgm:t>
        <a:bodyPr/>
        <a:lstStyle/>
        <a:p>
          <a:endParaRPr lang="en-US"/>
        </a:p>
      </dgm:t>
    </dgm:pt>
    <dgm:pt modelId="{F3443C16-CC24-4FB3-88BB-CEA0B5E90DA5}" type="pres">
      <dgm:prSet presAssocID="{9EAAAE8B-CABC-4C41-887A-64470B39BC94}" presName="linear" presStyleCnt="0">
        <dgm:presLayoutVars>
          <dgm:animLvl val="lvl"/>
          <dgm:resizeHandles val="exact"/>
        </dgm:presLayoutVars>
      </dgm:prSet>
      <dgm:spPr/>
    </dgm:pt>
    <dgm:pt modelId="{884CC510-BBA1-4879-BEDF-C518B8F0FD1B}" type="pres">
      <dgm:prSet presAssocID="{10212E18-88C9-45B5-96C2-9BEDCC5FE716}" presName="parentText" presStyleLbl="node1" presStyleIdx="0" presStyleCnt="10">
        <dgm:presLayoutVars>
          <dgm:chMax val="0"/>
          <dgm:bulletEnabled val="1"/>
        </dgm:presLayoutVars>
      </dgm:prSet>
      <dgm:spPr/>
    </dgm:pt>
    <dgm:pt modelId="{420063FA-089F-46A7-B7D5-C067D0DE413C}" type="pres">
      <dgm:prSet presAssocID="{E5E8CFD0-F969-4019-95A9-9671CFCA07F1}" presName="spacer" presStyleCnt="0"/>
      <dgm:spPr/>
    </dgm:pt>
    <dgm:pt modelId="{586BB5B1-C3F5-43CB-96C8-1E62AD7024FD}" type="pres">
      <dgm:prSet presAssocID="{1E94DB61-F7D8-44D5-8E2C-A91D4DEDB2DF}" presName="parentText" presStyleLbl="node1" presStyleIdx="1" presStyleCnt="10">
        <dgm:presLayoutVars>
          <dgm:chMax val="0"/>
          <dgm:bulletEnabled val="1"/>
        </dgm:presLayoutVars>
      </dgm:prSet>
      <dgm:spPr/>
    </dgm:pt>
    <dgm:pt modelId="{25581B46-543B-49D2-BFA1-D7EF1364A2F9}" type="pres">
      <dgm:prSet presAssocID="{20B7A8A1-650F-4F81-A5F6-98EBDA653905}" presName="spacer" presStyleCnt="0"/>
      <dgm:spPr/>
    </dgm:pt>
    <dgm:pt modelId="{0F8DCFEB-D178-4353-AD16-AA2E5379EA11}" type="pres">
      <dgm:prSet presAssocID="{C71AD8BB-7C81-4F58-AEB9-DCCD71B5667D}" presName="parentText" presStyleLbl="node1" presStyleIdx="2" presStyleCnt="10">
        <dgm:presLayoutVars>
          <dgm:chMax val="0"/>
          <dgm:bulletEnabled val="1"/>
        </dgm:presLayoutVars>
      </dgm:prSet>
      <dgm:spPr/>
    </dgm:pt>
    <dgm:pt modelId="{C7820429-DE91-43AF-86AC-B7A1FC8C7609}" type="pres">
      <dgm:prSet presAssocID="{B9FC0F55-F7AF-4E2C-A7EC-4B6A53AA298A}" presName="spacer" presStyleCnt="0"/>
      <dgm:spPr/>
    </dgm:pt>
    <dgm:pt modelId="{26FD8845-7B38-4607-973E-53C1B97E77E6}" type="pres">
      <dgm:prSet presAssocID="{0DF9ACC3-FD7D-45A9-AA36-87D2213CC86F}" presName="parentText" presStyleLbl="node1" presStyleIdx="3" presStyleCnt="10">
        <dgm:presLayoutVars>
          <dgm:chMax val="0"/>
          <dgm:bulletEnabled val="1"/>
        </dgm:presLayoutVars>
      </dgm:prSet>
      <dgm:spPr/>
    </dgm:pt>
    <dgm:pt modelId="{6E922B88-5D50-405C-B031-499225DB949B}" type="pres">
      <dgm:prSet presAssocID="{3E41CF2E-793D-47D6-86F8-11A5BC01A311}" presName="spacer" presStyleCnt="0"/>
      <dgm:spPr/>
    </dgm:pt>
    <dgm:pt modelId="{FAB8560F-30F7-45BC-8F7E-D601FE3CF683}" type="pres">
      <dgm:prSet presAssocID="{02A02A8A-2FA0-4268-A539-3DD42DC62D78}" presName="parentText" presStyleLbl="node1" presStyleIdx="4" presStyleCnt="10">
        <dgm:presLayoutVars>
          <dgm:chMax val="0"/>
          <dgm:bulletEnabled val="1"/>
        </dgm:presLayoutVars>
      </dgm:prSet>
      <dgm:spPr/>
    </dgm:pt>
    <dgm:pt modelId="{92286E13-66F3-425E-BED0-C5E070802141}" type="pres">
      <dgm:prSet presAssocID="{C058FC8F-00D8-4133-8E69-F012C4EE6201}" presName="spacer" presStyleCnt="0"/>
      <dgm:spPr/>
    </dgm:pt>
    <dgm:pt modelId="{06799E08-7EBF-498E-8290-C415C60A5AFF}" type="pres">
      <dgm:prSet presAssocID="{B2166AF4-52F1-4ACC-96F1-6679024C04BA}" presName="parentText" presStyleLbl="node1" presStyleIdx="5" presStyleCnt="10">
        <dgm:presLayoutVars>
          <dgm:chMax val="0"/>
          <dgm:bulletEnabled val="1"/>
        </dgm:presLayoutVars>
      </dgm:prSet>
      <dgm:spPr/>
    </dgm:pt>
    <dgm:pt modelId="{D3A0CE01-685C-4DE6-B937-3854DF553364}" type="pres">
      <dgm:prSet presAssocID="{89518F6C-369F-4BDC-9B59-212A8A01C039}" presName="spacer" presStyleCnt="0"/>
      <dgm:spPr/>
    </dgm:pt>
    <dgm:pt modelId="{0F982791-8474-4DBF-8BEA-12749B694518}" type="pres">
      <dgm:prSet presAssocID="{0F7BAD0A-C24D-4D7A-843D-A83DF474AC5D}" presName="parentText" presStyleLbl="node1" presStyleIdx="6" presStyleCnt="10">
        <dgm:presLayoutVars>
          <dgm:chMax val="0"/>
          <dgm:bulletEnabled val="1"/>
        </dgm:presLayoutVars>
      </dgm:prSet>
      <dgm:spPr/>
    </dgm:pt>
    <dgm:pt modelId="{E96327A3-412D-4F4C-B060-E6A98A47FAE3}" type="pres">
      <dgm:prSet presAssocID="{93443A1D-5065-4568-B915-1A1ADD102ACB}" presName="spacer" presStyleCnt="0"/>
      <dgm:spPr/>
    </dgm:pt>
    <dgm:pt modelId="{070CE091-6E7A-4EFB-B902-427B829DCC3A}" type="pres">
      <dgm:prSet presAssocID="{4E930CC0-CCE6-44BC-A7C6-BEABBB43A012}" presName="parentText" presStyleLbl="node1" presStyleIdx="7" presStyleCnt="10">
        <dgm:presLayoutVars>
          <dgm:chMax val="0"/>
          <dgm:bulletEnabled val="1"/>
        </dgm:presLayoutVars>
      </dgm:prSet>
      <dgm:spPr/>
    </dgm:pt>
    <dgm:pt modelId="{50B3DA9A-7FB1-4C4B-A536-032580D110EE}" type="pres">
      <dgm:prSet presAssocID="{20612E82-B3AB-4D6B-8667-E16A76834CFD}" presName="spacer" presStyleCnt="0"/>
      <dgm:spPr/>
    </dgm:pt>
    <dgm:pt modelId="{ABD2C4CC-87F4-453E-8DC2-D7EA1676197E}" type="pres">
      <dgm:prSet presAssocID="{AB551302-986E-40AB-8D8F-1637B3F79DDC}" presName="parentText" presStyleLbl="node1" presStyleIdx="8" presStyleCnt="10">
        <dgm:presLayoutVars>
          <dgm:chMax val="0"/>
          <dgm:bulletEnabled val="1"/>
        </dgm:presLayoutVars>
      </dgm:prSet>
      <dgm:spPr/>
    </dgm:pt>
    <dgm:pt modelId="{50FFC5A0-21E2-49A9-A4D1-4CF6D9B18F66}" type="pres">
      <dgm:prSet presAssocID="{14DED7AF-96CD-4C64-B99B-1F44B404A9FD}" presName="spacer" presStyleCnt="0"/>
      <dgm:spPr/>
    </dgm:pt>
    <dgm:pt modelId="{613E315A-3E23-4552-9435-1EE4D7AB914F}" type="pres">
      <dgm:prSet presAssocID="{0CFB8D45-D63E-4CB2-99D1-50BEBF700210}" presName="parentText" presStyleLbl="node1" presStyleIdx="9" presStyleCnt="10">
        <dgm:presLayoutVars>
          <dgm:chMax val="0"/>
          <dgm:bulletEnabled val="1"/>
        </dgm:presLayoutVars>
      </dgm:prSet>
      <dgm:spPr/>
    </dgm:pt>
  </dgm:ptLst>
  <dgm:cxnLst>
    <dgm:cxn modelId="{C0155C99-2A72-45EC-9150-8692A745073B}" srcId="{9EAAAE8B-CABC-4C41-887A-64470B39BC94}" destId="{10212E18-88C9-45B5-96C2-9BEDCC5FE716}" srcOrd="0" destOrd="0" parTransId="{3C74DDC5-5823-4F77-8FFE-A029D4F0DA19}" sibTransId="{E5E8CFD0-F969-4019-95A9-9671CFCA07F1}"/>
    <dgm:cxn modelId="{8B61C266-CA28-46C3-8DCC-E6961E8DEE83}" srcId="{9EAAAE8B-CABC-4C41-887A-64470B39BC94}" destId="{1E94DB61-F7D8-44D5-8E2C-A91D4DEDB2DF}" srcOrd="1" destOrd="0" parTransId="{2C8894C7-8FB8-4C36-803C-27E0924424F6}" sibTransId="{20B7A8A1-650F-4F81-A5F6-98EBDA653905}"/>
    <dgm:cxn modelId="{B6D8D0FA-7994-43B6-97E9-EA5551E65EFA}" srcId="{9EAAAE8B-CABC-4C41-887A-64470B39BC94}" destId="{C71AD8BB-7C81-4F58-AEB9-DCCD71B5667D}" srcOrd="2" destOrd="0" parTransId="{80843200-9AD1-406E-833A-16A15269700C}" sibTransId="{B9FC0F55-F7AF-4E2C-A7EC-4B6A53AA298A}"/>
    <dgm:cxn modelId="{8DE69E83-FCBD-4FE4-A704-BC2AC2E1E50D}" srcId="{9EAAAE8B-CABC-4C41-887A-64470B39BC94}" destId="{0DF9ACC3-FD7D-45A9-AA36-87D2213CC86F}" srcOrd="3" destOrd="0" parTransId="{909C6166-B97D-4D67-94C6-E26AC6D29B55}" sibTransId="{3E41CF2E-793D-47D6-86F8-11A5BC01A311}"/>
    <dgm:cxn modelId="{C80FED8C-C8FF-4E93-8E9A-A797CA0DB306}" srcId="{9EAAAE8B-CABC-4C41-887A-64470B39BC94}" destId="{02A02A8A-2FA0-4268-A539-3DD42DC62D78}" srcOrd="4" destOrd="0" parTransId="{92F17D4A-B65B-4AA1-A9FB-37A1B4C8EF87}" sibTransId="{C058FC8F-00D8-4133-8E69-F012C4EE6201}"/>
    <dgm:cxn modelId="{9473F089-CD09-400B-8971-8841DD30DEA9}" srcId="{9EAAAE8B-CABC-4C41-887A-64470B39BC94}" destId="{B2166AF4-52F1-4ACC-96F1-6679024C04BA}" srcOrd="5" destOrd="0" parTransId="{60F927CB-36A2-4B57-8EBF-459EEC5E0F50}" sibTransId="{89518F6C-369F-4BDC-9B59-212A8A01C039}"/>
    <dgm:cxn modelId="{BF467C32-8E2C-470E-9EB0-E11DF969739D}" srcId="{9EAAAE8B-CABC-4C41-887A-64470B39BC94}" destId="{0F7BAD0A-C24D-4D7A-843D-A83DF474AC5D}" srcOrd="6" destOrd="0" parTransId="{5C9E6257-9543-4498-89D3-FEFFE8C76616}" sibTransId="{93443A1D-5065-4568-B915-1A1ADD102ACB}"/>
    <dgm:cxn modelId="{D94236D2-C809-4F05-AB98-1CFB33A9AF82}" srcId="{9EAAAE8B-CABC-4C41-887A-64470B39BC94}" destId="{4E930CC0-CCE6-44BC-A7C6-BEABBB43A012}" srcOrd="7" destOrd="0" parTransId="{D582A443-0D2D-4C08-9EF1-3DCB1473CD55}" sibTransId="{20612E82-B3AB-4D6B-8667-E16A76834CFD}"/>
    <dgm:cxn modelId="{CB75DF0B-A8E0-4576-A9CC-AE1B232CA79A}" srcId="{9EAAAE8B-CABC-4C41-887A-64470B39BC94}" destId="{AB551302-986E-40AB-8D8F-1637B3F79DDC}" srcOrd="8" destOrd="0" parTransId="{C7C03C23-1F72-4578-832E-28BABE690D9D}" sibTransId="{14DED7AF-96CD-4C64-B99B-1F44B404A9FD}"/>
    <dgm:cxn modelId="{BCBC738C-BAB8-4FD0-A047-BB579DE24C34}" srcId="{9EAAAE8B-CABC-4C41-887A-64470B39BC94}" destId="{0CFB8D45-D63E-4CB2-99D1-50BEBF700210}" srcOrd="9" destOrd="0" parTransId="{8D4342B2-DD66-4F28-845B-2FF5DE55B2DA}" sibTransId="{F86A6554-DC73-467E-8169-BE6C9F714930}"/>
    <dgm:cxn modelId="{0502AA43-2239-4CC9-BE31-407F4D3FE6FA}" type="presOf" srcId="{9EAAAE8B-CABC-4C41-887A-64470B39BC94}" destId="{F3443C16-CC24-4FB3-88BB-CEA0B5E90DA5}" srcOrd="0" destOrd="0" presId="urn:microsoft.com/office/officeart/2005/8/layout/vList2"/>
    <dgm:cxn modelId="{CC4F99D0-6165-413A-B9FB-B66D82A93B78}" type="presParOf" srcId="{F3443C16-CC24-4FB3-88BB-CEA0B5E90DA5}" destId="{884CC510-BBA1-4879-BEDF-C518B8F0FD1B}" srcOrd="0" destOrd="0" presId="urn:microsoft.com/office/officeart/2005/8/layout/vList2"/>
    <dgm:cxn modelId="{434205FA-5C36-4EB1-8264-6DBBC544B318}" type="presOf" srcId="{10212E18-88C9-45B5-96C2-9BEDCC5FE716}" destId="{884CC510-BBA1-4879-BEDF-C518B8F0FD1B}" srcOrd="0" destOrd="0" presId="urn:microsoft.com/office/officeart/2005/8/layout/vList2"/>
    <dgm:cxn modelId="{FDAE5059-360E-4A84-8736-04436BD8F36F}" type="presParOf" srcId="{F3443C16-CC24-4FB3-88BB-CEA0B5E90DA5}" destId="{420063FA-089F-46A7-B7D5-C067D0DE413C}" srcOrd="1" destOrd="0" presId="urn:microsoft.com/office/officeart/2005/8/layout/vList2"/>
    <dgm:cxn modelId="{E4EFB41C-4337-4B5A-80C8-EA3D9F3598A9}" type="presParOf" srcId="{F3443C16-CC24-4FB3-88BB-CEA0B5E90DA5}" destId="{586BB5B1-C3F5-43CB-96C8-1E62AD7024FD}" srcOrd="2" destOrd="0" presId="urn:microsoft.com/office/officeart/2005/8/layout/vList2"/>
    <dgm:cxn modelId="{BEEBDC32-37B4-4A86-9159-EC0B16E53A67}" type="presOf" srcId="{1E94DB61-F7D8-44D5-8E2C-A91D4DEDB2DF}" destId="{586BB5B1-C3F5-43CB-96C8-1E62AD7024FD}" srcOrd="0" destOrd="0" presId="urn:microsoft.com/office/officeart/2005/8/layout/vList2"/>
    <dgm:cxn modelId="{03CB19EC-3465-4299-A6B8-6E3963906D3E}" type="presParOf" srcId="{F3443C16-CC24-4FB3-88BB-CEA0B5E90DA5}" destId="{25581B46-543B-49D2-BFA1-D7EF1364A2F9}" srcOrd="3" destOrd="0" presId="urn:microsoft.com/office/officeart/2005/8/layout/vList2"/>
    <dgm:cxn modelId="{CB8E3429-279E-4C3B-8259-E8343DC37E31}" type="presParOf" srcId="{F3443C16-CC24-4FB3-88BB-CEA0B5E90DA5}" destId="{0F8DCFEB-D178-4353-AD16-AA2E5379EA11}" srcOrd="4" destOrd="0" presId="urn:microsoft.com/office/officeart/2005/8/layout/vList2"/>
    <dgm:cxn modelId="{401CDB21-C9B5-4366-92F2-EDD87AAA5E48}" type="presOf" srcId="{C71AD8BB-7C81-4F58-AEB9-DCCD71B5667D}" destId="{0F8DCFEB-D178-4353-AD16-AA2E5379EA11}" srcOrd="0" destOrd="0" presId="urn:microsoft.com/office/officeart/2005/8/layout/vList2"/>
    <dgm:cxn modelId="{DAC26D32-CE06-4D54-BC34-92692C1371F3}" type="presParOf" srcId="{F3443C16-CC24-4FB3-88BB-CEA0B5E90DA5}" destId="{C7820429-DE91-43AF-86AC-B7A1FC8C7609}" srcOrd="5" destOrd="0" presId="urn:microsoft.com/office/officeart/2005/8/layout/vList2"/>
    <dgm:cxn modelId="{36109AAD-E551-4F49-A66D-4D5000BD3555}" type="presParOf" srcId="{F3443C16-CC24-4FB3-88BB-CEA0B5E90DA5}" destId="{26FD8845-7B38-4607-973E-53C1B97E77E6}" srcOrd="6" destOrd="0" presId="urn:microsoft.com/office/officeart/2005/8/layout/vList2"/>
    <dgm:cxn modelId="{5ACAB2FC-1043-4077-AE7C-2E1B923ED44F}" type="presOf" srcId="{0DF9ACC3-FD7D-45A9-AA36-87D2213CC86F}" destId="{26FD8845-7B38-4607-973E-53C1B97E77E6}" srcOrd="0" destOrd="0" presId="urn:microsoft.com/office/officeart/2005/8/layout/vList2"/>
    <dgm:cxn modelId="{E3BAE0FE-E387-4E11-9F33-B8589412384F}" type="presParOf" srcId="{F3443C16-CC24-4FB3-88BB-CEA0B5E90DA5}" destId="{6E922B88-5D50-405C-B031-499225DB949B}" srcOrd="7" destOrd="0" presId="urn:microsoft.com/office/officeart/2005/8/layout/vList2"/>
    <dgm:cxn modelId="{3C374994-2C7B-4A30-A088-954FED280464}" type="presParOf" srcId="{F3443C16-CC24-4FB3-88BB-CEA0B5E90DA5}" destId="{FAB8560F-30F7-45BC-8F7E-D601FE3CF683}" srcOrd="8" destOrd="0" presId="urn:microsoft.com/office/officeart/2005/8/layout/vList2"/>
    <dgm:cxn modelId="{423AE3BF-6572-412F-ACF2-9EE30C4406EF}" type="presOf" srcId="{02A02A8A-2FA0-4268-A539-3DD42DC62D78}" destId="{FAB8560F-30F7-45BC-8F7E-D601FE3CF683}" srcOrd="0" destOrd="0" presId="urn:microsoft.com/office/officeart/2005/8/layout/vList2"/>
    <dgm:cxn modelId="{FBD5DF1A-1520-4437-AAB3-4A943D469DB6}" type="presParOf" srcId="{F3443C16-CC24-4FB3-88BB-CEA0B5E90DA5}" destId="{92286E13-66F3-425E-BED0-C5E070802141}" srcOrd="9" destOrd="0" presId="urn:microsoft.com/office/officeart/2005/8/layout/vList2"/>
    <dgm:cxn modelId="{6C3154A0-6AF7-4758-8421-76916AD2E716}" type="presParOf" srcId="{F3443C16-CC24-4FB3-88BB-CEA0B5E90DA5}" destId="{06799E08-7EBF-498E-8290-C415C60A5AFF}" srcOrd="10" destOrd="0" presId="urn:microsoft.com/office/officeart/2005/8/layout/vList2"/>
    <dgm:cxn modelId="{933E92C3-FF4F-4931-92B0-1B09F7A5D68E}" type="presOf" srcId="{B2166AF4-52F1-4ACC-96F1-6679024C04BA}" destId="{06799E08-7EBF-498E-8290-C415C60A5AFF}" srcOrd="0" destOrd="0" presId="urn:microsoft.com/office/officeart/2005/8/layout/vList2"/>
    <dgm:cxn modelId="{EB50EEDF-8A6C-4F31-ACF3-576DBD7568FC}" type="presParOf" srcId="{F3443C16-CC24-4FB3-88BB-CEA0B5E90DA5}" destId="{D3A0CE01-685C-4DE6-B937-3854DF553364}" srcOrd="11" destOrd="0" presId="urn:microsoft.com/office/officeart/2005/8/layout/vList2"/>
    <dgm:cxn modelId="{75DE8A55-E528-4D11-93E0-DDEE0F88509C}" type="presParOf" srcId="{F3443C16-CC24-4FB3-88BB-CEA0B5E90DA5}" destId="{0F982791-8474-4DBF-8BEA-12749B694518}" srcOrd="12" destOrd="0" presId="urn:microsoft.com/office/officeart/2005/8/layout/vList2"/>
    <dgm:cxn modelId="{40907CD0-32A3-47AF-ABB4-42568F24855C}" type="presOf" srcId="{0F7BAD0A-C24D-4D7A-843D-A83DF474AC5D}" destId="{0F982791-8474-4DBF-8BEA-12749B694518}" srcOrd="0" destOrd="0" presId="urn:microsoft.com/office/officeart/2005/8/layout/vList2"/>
    <dgm:cxn modelId="{16310D16-208A-47C8-8886-D796D5D9502C}" type="presParOf" srcId="{F3443C16-CC24-4FB3-88BB-CEA0B5E90DA5}" destId="{E96327A3-412D-4F4C-B060-E6A98A47FAE3}" srcOrd="13" destOrd="0" presId="urn:microsoft.com/office/officeart/2005/8/layout/vList2"/>
    <dgm:cxn modelId="{7F8545BC-EE4A-4D8E-A6C0-D048160C8A6C}" type="presParOf" srcId="{F3443C16-CC24-4FB3-88BB-CEA0B5E90DA5}" destId="{070CE091-6E7A-4EFB-B902-427B829DCC3A}" srcOrd="14" destOrd="0" presId="urn:microsoft.com/office/officeart/2005/8/layout/vList2"/>
    <dgm:cxn modelId="{D0B01BC3-5FE9-46D2-9E12-1B819D65D017}" type="presOf" srcId="{4E930CC0-CCE6-44BC-A7C6-BEABBB43A012}" destId="{070CE091-6E7A-4EFB-B902-427B829DCC3A}" srcOrd="0" destOrd="0" presId="urn:microsoft.com/office/officeart/2005/8/layout/vList2"/>
    <dgm:cxn modelId="{23CC06DF-CBFD-4F62-BFCF-DDDD5ECAD6E3}" type="presParOf" srcId="{F3443C16-CC24-4FB3-88BB-CEA0B5E90DA5}" destId="{50B3DA9A-7FB1-4C4B-A536-032580D110EE}" srcOrd="15" destOrd="0" presId="urn:microsoft.com/office/officeart/2005/8/layout/vList2"/>
    <dgm:cxn modelId="{D02F835F-B1F5-480A-899F-6A1BD0A30A19}" type="presParOf" srcId="{F3443C16-CC24-4FB3-88BB-CEA0B5E90DA5}" destId="{ABD2C4CC-87F4-453E-8DC2-D7EA1676197E}" srcOrd="16" destOrd="0" presId="urn:microsoft.com/office/officeart/2005/8/layout/vList2"/>
    <dgm:cxn modelId="{0BEB41DD-9777-481A-91AC-7B23D2420193}" type="presOf" srcId="{AB551302-986E-40AB-8D8F-1637B3F79DDC}" destId="{ABD2C4CC-87F4-453E-8DC2-D7EA1676197E}" srcOrd="0" destOrd="0" presId="urn:microsoft.com/office/officeart/2005/8/layout/vList2"/>
    <dgm:cxn modelId="{D2F2784E-ED32-46EA-BE54-C7C43EA13B07}" type="presParOf" srcId="{F3443C16-CC24-4FB3-88BB-CEA0B5E90DA5}" destId="{50FFC5A0-21E2-49A9-A4D1-4CF6D9B18F66}" srcOrd="17" destOrd="0" presId="urn:microsoft.com/office/officeart/2005/8/layout/vList2"/>
    <dgm:cxn modelId="{9EA51417-9046-41E8-AF9B-1DAE33C244D9}" type="presParOf" srcId="{F3443C16-CC24-4FB3-88BB-CEA0B5E90DA5}" destId="{613E315A-3E23-4552-9435-1EE4D7AB914F}" srcOrd="18" destOrd="0" presId="urn:microsoft.com/office/officeart/2005/8/layout/vList2"/>
    <dgm:cxn modelId="{A26E9B7B-2444-4A31-8D91-F910348856C1}" type="presOf" srcId="{0CFB8D45-D63E-4CB2-99D1-50BEBF700210}" destId="{613E315A-3E23-4552-9435-1EE4D7AB914F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5375383" cy="5105400"/>
        <a:chOff x="0" y="0"/>
        <a:chExt cx="5375383" cy="5105400"/>
      </a:xfrm>
    </dsp:grpSpPr>
    <dsp:sp modelId="{76A8B9BF-EC5E-46A2-BA0D-531F8385DE96}">
      <dsp:nvSpPr>
        <dsp:cNvPr id="4" name="Freeform 3"/>
        <dsp:cNvSpPr/>
      </dsp:nvSpPr>
      <dsp:spPr bwMode="white">
        <a:xfrm>
          <a:off x="1559858" y="623822"/>
          <a:ext cx="356775" cy="0"/>
        </a:xfrm>
        <a:custGeom>
          <a:avLst/>
          <a:gdLst/>
          <a:ahLst/>
          <a:cxnLst/>
          <a:pathLst>
            <a:path w="562">
              <a:moveTo>
                <a:pt x="0" y="0"/>
              </a:moveTo>
              <a:lnTo>
                <a:pt x="562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2"/>
        </a:lnRef>
        <a:fillRef idx="0">
          <a:schemeClr val="accent2"/>
        </a:fillRef>
        <a:effectRef idx="0">
          <a:scrgbClr r="0" g="0" b="0"/>
        </a:effectRef>
        <a:fontRef idx="minor"/>
      </dsp:style>
      <dsp:txXfrm>
        <a:off x="1559858" y="623822"/>
        <a:ext cx="356775" cy="0"/>
      </dsp:txXfrm>
    </dsp:sp>
    <dsp:sp modelId="{8B74A53A-D3E1-43E2-98DE-CB4EA5AB66B5}">
      <dsp:nvSpPr>
        <dsp:cNvPr id="3" name="Rectangles 2"/>
        <dsp:cNvSpPr/>
      </dsp:nvSpPr>
      <dsp:spPr bwMode="white">
        <a:xfrm>
          <a:off x="8662" y="158463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/>
            <a:t>Multi-Role Platform</a:t>
          </a:r>
          <a:endParaRPr lang="en-US"/>
        </a:p>
      </dsp:txBody>
      <dsp:txXfrm>
        <a:off x="8662" y="158463"/>
        <a:ext cx="1551197" cy="930718"/>
      </dsp:txXfrm>
    </dsp:sp>
    <dsp:sp modelId="{E5E2FEDE-E86E-4678-8116-2B2CC8758029}">
      <dsp:nvSpPr>
        <dsp:cNvPr id="6" name="Freeform 5"/>
        <dsp:cNvSpPr/>
      </dsp:nvSpPr>
      <dsp:spPr bwMode="white">
        <a:xfrm>
          <a:off x="3467831" y="623822"/>
          <a:ext cx="356775" cy="0"/>
        </a:xfrm>
        <a:custGeom>
          <a:avLst/>
          <a:gdLst/>
          <a:ahLst/>
          <a:cxnLst/>
          <a:pathLst>
            <a:path w="562">
              <a:moveTo>
                <a:pt x="0" y="0"/>
              </a:moveTo>
              <a:lnTo>
                <a:pt x="562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3"/>
        </a:lnRef>
        <a:fillRef idx="0">
          <a:schemeClr val="accent3"/>
        </a:fillRef>
        <a:effectRef idx="0">
          <a:scrgbClr r="0" g="0" b="0"/>
        </a:effectRef>
        <a:fontRef idx="minor"/>
      </dsp:style>
      <dsp:txXfrm>
        <a:off x="3467831" y="623822"/>
        <a:ext cx="356775" cy="0"/>
      </dsp:txXfrm>
    </dsp:sp>
    <dsp:sp modelId="{2BF8CC3D-4CD6-4B9C-BFF9-1DDE43962E13}">
      <dsp:nvSpPr>
        <dsp:cNvPr id="5" name="Rectangles 4"/>
        <dsp:cNvSpPr/>
      </dsp:nvSpPr>
      <dsp:spPr bwMode="white">
        <a:xfrm>
          <a:off x="1916634" y="158463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3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/>
            <a:t>Three User Types:</a:t>
          </a:r>
          <a:endParaRPr lang="en-US"/>
        </a:p>
      </dsp:txBody>
      <dsp:txXfrm>
        <a:off x="1916634" y="158463"/>
        <a:ext cx="1551197" cy="930718"/>
      </dsp:txXfrm>
    </dsp:sp>
    <dsp:sp modelId="{55A6BEA0-5DD5-4064-ADEC-E54CC73B0C7D}">
      <dsp:nvSpPr>
        <dsp:cNvPr id="8" name="Freeform 7"/>
        <dsp:cNvSpPr/>
      </dsp:nvSpPr>
      <dsp:spPr bwMode="white">
        <a:xfrm>
          <a:off x="784260" y="1089181"/>
          <a:ext cx="3815944" cy="355200"/>
        </a:xfrm>
        <a:custGeom>
          <a:avLst/>
          <a:gdLst/>
          <a:ahLst/>
          <a:cxnLst/>
          <a:pathLst>
            <a:path w="6009" h="559">
              <a:moveTo>
                <a:pt x="6009" y="0"/>
              </a:moveTo>
              <a:lnTo>
                <a:pt x="6009" y="280"/>
              </a:lnTo>
              <a:lnTo>
                <a:pt x="0" y="280"/>
              </a:lnTo>
              <a:lnTo>
                <a:pt x="0" y="559"/>
              </a:lnTo>
            </a:path>
          </a:pathLst>
        </a:custGeom>
        <a:ln>
          <a:tailEnd type="arrow" w="lg" len="med"/>
        </a:ln>
      </dsp:spPr>
      <dsp:style>
        <a:lnRef idx="1">
          <a:schemeClr val="accent4"/>
        </a:lnRef>
        <a:fillRef idx="0">
          <a:schemeClr val="accent4"/>
        </a:fillRef>
        <a:effectRef idx="0">
          <a:scrgbClr r="0" g="0" b="0"/>
        </a:effectRef>
        <a:fontRef idx="minor"/>
      </dsp:style>
      <dsp:txXfrm>
        <a:off x="784260" y="1089181"/>
        <a:ext cx="3815944" cy="355200"/>
      </dsp:txXfrm>
    </dsp:sp>
    <dsp:sp modelId="{2B33866F-4666-4A23-A54F-3006E7415C71}">
      <dsp:nvSpPr>
        <dsp:cNvPr id="7" name="Rectangles 6"/>
        <dsp:cNvSpPr/>
      </dsp:nvSpPr>
      <dsp:spPr bwMode="white">
        <a:xfrm>
          <a:off x="3824606" y="158463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4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/>
            <a:t>Lecturers</a:t>
          </a:r>
          <a:r>
            <a:rPr lang="en-ZA"/>
            <a:t> - Submit claims &amp; documents</a:t>
          </a:r>
          <a:endParaRPr lang="en-US"/>
        </a:p>
      </dsp:txBody>
      <dsp:txXfrm>
        <a:off x="3824606" y="158463"/>
        <a:ext cx="1551197" cy="930718"/>
      </dsp:txXfrm>
    </dsp:sp>
    <dsp:sp modelId="{B4E79E78-ED62-4197-8B34-C7AF889630AC}">
      <dsp:nvSpPr>
        <dsp:cNvPr id="10" name="Freeform 9"/>
        <dsp:cNvSpPr/>
      </dsp:nvSpPr>
      <dsp:spPr bwMode="white">
        <a:xfrm>
          <a:off x="1559858" y="1909741"/>
          <a:ext cx="356775" cy="0"/>
        </a:xfrm>
        <a:custGeom>
          <a:avLst/>
          <a:gdLst/>
          <a:ahLst/>
          <a:cxnLst/>
          <a:pathLst>
            <a:path w="562">
              <a:moveTo>
                <a:pt x="0" y="0"/>
              </a:moveTo>
              <a:lnTo>
                <a:pt x="562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5"/>
        </a:lnRef>
        <a:fillRef idx="0">
          <a:schemeClr val="accent5"/>
        </a:fillRef>
        <a:effectRef idx="0">
          <a:scrgbClr r="0" g="0" b="0"/>
        </a:effectRef>
        <a:fontRef idx="minor"/>
      </dsp:style>
      <dsp:txXfrm>
        <a:off x="1559858" y="1909741"/>
        <a:ext cx="356775" cy="0"/>
      </dsp:txXfrm>
    </dsp:sp>
    <dsp:sp modelId="{4015B2DB-E622-43EE-8D55-E40E782AD7C5}">
      <dsp:nvSpPr>
        <dsp:cNvPr id="9" name="Rectangles 8"/>
        <dsp:cNvSpPr/>
      </dsp:nvSpPr>
      <dsp:spPr bwMode="white">
        <a:xfrm>
          <a:off x="8662" y="1444382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5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/>
            <a:t>Administrators</a:t>
          </a:r>
          <a:r>
            <a:rPr lang="en-ZA"/>
            <a:t> - Review &amp; approve claims</a:t>
          </a:r>
          <a:endParaRPr lang="en-US"/>
        </a:p>
      </dsp:txBody>
      <dsp:txXfrm>
        <a:off x="8662" y="1444382"/>
        <a:ext cx="1551197" cy="930718"/>
      </dsp:txXfrm>
    </dsp:sp>
    <dsp:sp modelId="{366EBFD1-6E95-44D1-A94C-7056752BCF13}">
      <dsp:nvSpPr>
        <dsp:cNvPr id="12" name="Freeform 11"/>
        <dsp:cNvSpPr/>
      </dsp:nvSpPr>
      <dsp:spPr bwMode="white">
        <a:xfrm>
          <a:off x="3467831" y="1909741"/>
          <a:ext cx="356775" cy="0"/>
        </a:xfrm>
        <a:custGeom>
          <a:avLst/>
          <a:gdLst/>
          <a:ahLst/>
          <a:cxnLst/>
          <a:pathLst>
            <a:path w="562">
              <a:moveTo>
                <a:pt x="0" y="0"/>
              </a:moveTo>
              <a:lnTo>
                <a:pt x="562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6"/>
        </a:lnRef>
        <a:fillRef idx="0">
          <a:schemeClr val="accent6"/>
        </a:fillRef>
        <a:effectRef idx="0">
          <a:scrgbClr r="0" g="0" b="0"/>
        </a:effectRef>
        <a:fontRef idx="minor"/>
      </dsp:style>
      <dsp:txXfrm>
        <a:off x="3467831" y="1909741"/>
        <a:ext cx="356775" cy="0"/>
      </dsp:txXfrm>
    </dsp:sp>
    <dsp:sp modelId="{BD46D7B2-500E-4629-A1E4-46A59489F1B1}">
      <dsp:nvSpPr>
        <dsp:cNvPr id="11" name="Rectangles 10"/>
        <dsp:cNvSpPr/>
      </dsp:nvSpPr>
      <dsp:spPr bwMode="white">
        <a:xfrm>
          <a:off x="1916634" y="1444382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6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/>
            <a:t>HR Personnel</a:t>
          </a:r>
          <a:r>
            <a:rPr lang="en-ZA"/>
            <a:t> - Generate reports &amp; manage users</a:t>
          </a:r>
          <a:endParaRPr lang="en-US"/>
        </a:p>
      </dsp:txBody>
      <dsp:txXfrm>
        <a:off x="1916634" y="1444382"/>
        <a:ext cx="1551197" cy="930718"/>
      </dsp:txXfrm>
    </dsp:sp>
    <dsp:sp modelId="{8C6D6539-0998-405E-A49F-6768310F10AF}">
      <dsp:nvSpPr>
        <dsp:cNvPr id="14" name="Freeform 13"/>
        <dsp:cNvSpPr/>
      </dsp:nvSpPr>
      <dsp:spPr bwMode="white">
        <a:xfrm>
          <a:off x="784260" y="2375100"/>
          <a:ext cx="3815944" cy="355200"/>
        </a:xfrm>
        <a:custGeom>
          <a:avLst/>
          <a:gdLst/>
          <a:ahLst/>
          <a:cxnLst/>
          <a:pathLst>
            <a:path w="6009" h="559">
              <a:moveTo>
                <a:pt x="6009" y="0"/>
              </a:moveTo>
              <a:lnTo>
                <a:pt x="6009" y="280"/>
              </a:lnTo>
              <a:lnTo>
                <a:pt x="0" y="280"/>
              </a:lnTo>
              <a:lnTo>
                <a:pt x="0" y="559"/>
              </a:lnTo>
            </a:path>
          </a:pathLst>
        </a:custGeom>
        <a:ln>
          <a:tailEnd type="arrow" w="lg" len="med"/>
        </a:ln>
      </dsp:spPr>
      <dsp:style>
        <a:lnRef idx="1">
          <a:schemeClr val="accent2"/>
        </a:lnRef>
        <a:fillRef idx="0">
          <a:schemeClr val="accent2"/>
        </a:fillRef>
        <a:effectRef idx="0">
          <a:scrgbClr r="0" g="0" b="0"/>
        </a:effectRef>
        <a:fontRef idx="minor"/>
      </dsp:style>
      <dsp:txXfrm>
        <a:off x="784260" y="2375100"/>
        <a:ext cx="3815944" cy="355200"/>
      </dsp:txXfrm>
    </dsp:sp>
    <dsp:sp modelId="{81E0B271-ED14-4D1A-979E-4A668929A647}">
      <dsp:nvSpPr>
        <dsp:cNvPr id="13" name="Rectangles 12"/>
        <dsp:cNvSpPr/>
      </dsp:nvSpPr>
      <dsp:spPr bwMode="white">
        <a:xfrm>
          <a:off x="3824606" y="1444382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/>
            <a:t>Technology Stack:</a:t>
          </a:r>
          <a:endParaRPr lang="en-US"/>
        </a:p>
      </dsp:txBody>
      <dsp:txXfrm>
        <a:off x="3824606" y="1444382"/>
        <a:ext cx="1551197" cy="930718"/>
      </dsp:txXfrm>
    </dsp:sp>
    <dsp:sp modelId="{DDE94056-C99F-4498-B094-6C6806D53A3C}">
      <dsp:nvSpPr>
        <dsp:cNvPr id="16" name="Freeform 15"/>
        <dsp:cNvSpPr/>
      </dsp:nvSpPr>
      <dsp:spPr bwMode="white">
        <a:xfrm>
          <a:off x="1559858" y="3195659"/>
          <a:ext cx="356775" cy="0"/>
        </a:xfrm>
        <a:custGeom>
          <a:avLst/>
          <a:gdLst/>
          <a:ahLst/>
          <a:cxnLst/>
          <a:pathLst>
            <a:path w="562">
              <a:moveTo>
                <a:pt x="0" y="0"/>
              </a:moveTo>
              <a:lnTo>
                <a:pt x="562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3"/>
        </a:lnRef>
        <a:fillRef idx="0">
          <a:schemeClr val="accent3"/>
        </a:fillRef>
        <a:effectRef idx="0">
          <a:scrgbClr r="0" g="0" b="0"/>
        </a:effectRef>
        <a:fontRef idx="minor"/>
      </dsp:style>
      <dsp:txXfrm>
        <a:off x="1559858" y="3195659"/>
        <a:ext cx="356775" cy="0"/>
      </dsp:txXfrm>
    </dsp:sp>
    <dsp:sp modelId="{4282CBA0-EF68-422C-98C2-50A1CEDB08A7}">
      <dsp:nvSpPr>
        <dsp:cNvPr id="15" name="Rectangles 14"/>
        <dsp:cNvSpPr/>
      </dsp:nvSpPr>
      <dsp:spPr bwMode="white">
        <a:xfrm>
          <a:off x="8662" y="2730300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3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>
              <a:hlinkClick r:id="rId1"/>
            </a:rPr>
            <a:t>ASP.NET</a:t>
          </a:r>
          <a:r>
            <a:rPr lang="en-ZA"/>
            <a:t> Core MVC</a:t>
          </a:r>
          <a:endParaRPr lang="en-US"/>
        </a:p>
      </dsp:txBody>
      <dsp:txXfrm>
        <a:off x="8662" y="2730300"/>
        <a:ext cx="1551197" cy="930718"/>
      </dsp:txXfrm>
    </dsp:sp>
    <dsp:sp modelId="{DACF6297-6B06-43C9-AF6E-5DA508CADAB6}">
      <dsp:nvSpPr>
        <dsp:cNvPr id="18" name="Freeform 17"/>
        <dsp:cNvSpPr/>
      </dsp:nvSpPr>
      <dsp:spPr bwMode="white">
        <a:xfrm>
          <a:off x="3467831" y="3195659"/>
          <a:ext cx="356775" cy="0"/>
        </a:xfrm>
        <a:custGeom>
          <a:avLst/>
          <a:gdLst/>
          <a:ahLst/>
          <a:cxnLst/>
          <a:pathLst>
            <a:path w="562">
              <a:moveTo>
                <a:pt x="0" y="0"/>
              </a:moveTo>
              <a:lnTo>
                <a:pt x="562" y="0"/>
              </a:lnTo>
            </a:path>
          </a:pathLst>
        </a:custGeom>
        <a:ln>
          <a:tailEnd type="arrow" w="lg" len="med"/>
        </a:ln>
      </dsp:spPr>
      <dsp:style>
        <a:lnRef idx="1">
          <a:schemeClr val="accent4"/>
        </a:lnRef>
        <a:fillRef idx="0">
          <a:schemeClr val="accent4"/>
        </a:fillRef>
        <a:effectRef idx="0">
          <a:scrgbClr r="0" g="0" b="0"/>
        </a:effectRef>
        <a:fontRef idx="minor"/>
      </dsp:style>
      <dsp:txXfrm>
        <a:off x="3467831" y="3195659"/>
        <a:ext cx="356775" cy="0"/>
      </dsp:txXfrm>
    </dsp:sp>
    <dsp:sp modelId="{642B0A45-CA1F-4FC9-BA3A-BB685626F966}">
      <dsp:nvSpPr>
        <dsp:cNvPr id="17" name="Rectangles 16"/>
        <dsp:cNvSpPr/>
      </dsp:nvSpPr>
      <dsp:spPr bwMode="white">
        <a:xfrm>
          <a:off x="1916634" y="2730300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4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/>
            <a:t>Entity Framework</a:t>
          </a:r>
          <a:endParaRPr lang="en-US"/>
        </a:p>
      </dsp:txBody>
      <dsp:txXfrm>
        <a:off x="1916634" y="2730300"/>
        <a:ext cx="1551197" cy="930718"/>
      </dsp:txXfrm>
    </dsp:sp>
    <dsp:sp modelId="{3DBB458C-6423-4E36-AC20-9318C577ACE5}">
      <dsp:nvSpPr>
        <dsp:cNvPr id="20" name="Freeform 19"/>
        <dsp:cNvSpPr/>
      </dsp:nvSpPr>
      <dsp:spPr bwMode="white">
        <a:xfrm>
          <a:off x="784260" y="3661018"/>
          <a:ext cx="3815944" cy="355200"/>
        </a:xfrm>
        <a:custGeom>
          <a:avLst/>
          <a:gdLst/>
          <a:ahLst/>
          <a:cxnLst/>
          <a:pathLst>
            <a:path w="6009" h="559">
              <a:moveTo>
                <a:pt x="6009" y="0"/>
              </a:moveTo>
              <a:lnTo>
                <a:pt x="6009" y="280"/>
              </a:lnTo>
              <a:lnTo>
                <a:pt x="0" y="280"/>
              </a:lnTo>
              <a:lnTo>
                <a:pt x="0" y="559"/>
              </a:lnTo>
            </a:path>
          </a:pathLst>
        </a:custGeom>
        <a:ln>
          <a:tailEnd type="arrow" w="lg" len="med"/>
        </a:ln>
      </dsp:spPr>
      <dsp:style>
        <a:lnRef idx="1">
          <a:schemeClr val="accent5"/>
        </a:lnRef>
        <a:fillRef idx="0">
          <a:schemeClr val="accent5"/>
        </a:fillRef>
        <a:effectRef idx="0">
          <a:scrgbClr r="0" g="0" b="0"/>
        </a:effectRef>
        <a:fontRef idx="minor"/>
      </dsp:style>
      <dsp:txXfrm>
        <a:off x="784260" y="3661018"/>
        <a:ext cx="3815944" cy="355200"/>
      </dsp:txXfrm>
    </dsp:sp>
    <dsp:sp modelId="{6BAA4556-748C-4790-B8A7-824F33B2C1E6}">
      <dsp:nvSpPr>
        <dsp:cNvPr id="19" name="Rectangles 18"/>
        <dsp:cNvSpPr/>
      </dsp:nvSpPr>
      <dsp:spPr bwMode="white">
        <a:xfrm>
          <a:off x="3824606" y="2730300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5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/>
            <a:t>SQL Server</a:t>
          </a:r>
          <a:endParaRPr lang="en-US"/>
        </a:p>
      </dsp:txBody>
      <dsp:txXfrm>
        <a:off x="3824606" y="2730300"/>
        <a:ext cx="1551197" cy="930718"/>
      </dsp:txXfrm>
    </dsp:sp>
    <dsp:sp modelId="{128D4256-BEA1-41B7-9DED-6BAFC94354BD}">
      <dsp:nvSpPr>
        <dsp:cNvPr id="21" name="Rectangles 20"/>
        <dsp:cNvSpPr/>
      </dsp:nvSpPr>
      <dsp:spPr bwMode="white">
        <a:xfrm>
          <a:off x="8662" y="4016219"/>
          <a:ext cx="1551197" cy="930718"/>
        </a:xfrm>
        <a:prstGeom prst="rect">
          <a:avLst/>
        </a:prstGeom>
      </dsp:spPr>
      <dsp:style>
        <a:lnRef idx="2">
          <a:schemeClr val="lt1"/>
        </a:lnRef>
        <a:fillRef idx="1">
          <a:schemeClr val="accent6"/>
        </a:fillRef>
        <a:effectRef idx="0">
          <a:scrgbClr r="0" g="0" b="0"/>
        </a:effectRef>
        <a:fontRef idx="minor">
          <a:schemeClr val="lt1"/>
        </a:fontRef>
      </dsp:style>
      <dsp:txBody>
        <a:bodyPr lIns="76009" tIns="79785" rIns="76009" bIns="79785" anchor="ctr"/>
        <a:lstStyle>
          <a:lvl1pPr algn="ctr">
            <a:defRPr sz="1200"/>
          </a:lvl1pPr>
          <a:lvl2pPr marL="57150" indent="-57150" algn="ctr">
            <a:defRPr sz="900"/>
          </a:lvl2pPr>
          <a:lvl3pPr marL="114300" indent="-57150" algn="ctr">
            <a:defRPr sz="900"/>
          </a:lvl3pPr>
          <a:lvl4pPr marL="171450" indent="-57150" algn="ctr">
            <a:defRPr sz="900"/>
          </a:lvl4pPr>
          <a:lvl5pPr marL="228600" indent="-57150" algn="ctr">
            <a:defRPr sz="900"/>
          </a:lvl5pPr>
          <a:lvl6pPr marL="285750" indent="-57150" algn="ctr">
            <a:defRPr sz="900"/>
          </a:lvl6pPr>
          <a:lvl7pPr marL="342900" indent="-57150" algn="ctr">
            <a:defRPr sz="900"/>
          </a:lvl7pPr>
          <a:lvl8pPr marL="400050" indent="-57150" algn="ctr">
            <a:defRPr sz="900"/>
          </a:lvl8pPr>
          <a:lvl9pPr marL="457200" indent="-57150" algn="ctr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/>
            <a:t>Identity Management</a:t>
          </a:r>
          <a:endParaRPr lang="en-US"/>
        </a:p>
      </dsp:txBody>
      <dsp:txXfrm>
        <a:off x="8662" y="4016219"/>
        <a:ext cx="1551197" cy="9307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7216416" cy="5111260"/>
        <a:chOff x="0" y="0"/>
        <a:chExt cx="7216416" cy="5111260"/>
      </a:xfrm>
    </dsp:grpSpPr>
    <dsp:sp modelId="{1E263780-178D-4ED1-A595-6EF6E5393794}">
      <dsp:nvSpPr>
        <dsp:cNvPr id="3" name="Straight Connector 2"/>
        <dsp:cNvSpPr/>
      </dsp:nvSpPr>
      <dsp:spPr bwMode="white">
        <a:xfrm>
          <a:off x="0" y="0"/>
          <a:ext cx="7216416" cy="0"/>
        </a:xfrm>
        <a:prstGeom prst="line">
          <a:avLst/>
        </a:prstGeom>
      </dsp:spPr>
      <dsp:style>
        <a:lnRef idx="2">
          <a:schemeClr val="accent2">
            <a:hueOff val="0"/>
            <a:satOff val="0"/>
            <a:lumOff val="0"/>
            <a:alpha val="100000"/>
          </a:schemeClr>
        </a:lnRef>
        <a:fillRef idx="1">
          <a:schemeClr val="accent2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0" y="0"/>
        <a:ext cx="7216416" cy="0"/>
      </dsp:txXfrm>
    </dsp:sp>
    <dsp:sp modelId="{7F0A2D95-06D1-4D66-AA74-F07AF51746C9}">
      <dsp:nvSpPr>
        <dsp:cNvPr id="4" name="Rectangles 3"/>
        <dsp:cNvSpPr/>
      </dsp:nvSpPr>
      <dsp:spPr bwMode="white">
        <a:xfrm>
          <a:off x="0" y="0"/>
          <a:ext cx="7216416" cy="73018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72390" tIns="72390" rIns="72390" bIns="72390" anchor="t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End-to-End Process</a:t>
          </a:r>
          <a:endParaRPr lang="en-US" b="1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0"/>
        <a:ext cx="7216416" cy="730180"/>
      </dsp:txXfrm>
    </dsp:sp>
    <dsp:sp modelId="{2549E95D-05DB-4E9A-BFEE-5738E460EAF6}">
      <dsp:nvSpPr>
        <dsp:cNvPr id="5" name="Straight Connector 4"/>
        <dsp:cNvSpPr/>
      </dsp:nvSpPr>
      <dsp:spPr bwMode="white">
        <a:xfrm>
          <a:off x="0" y="730180"/>
          <a:ext cx="7216416" cy="0"/>
        </a:xfrm>
        <a:prstGeom prst="line">
          <a:avLst/>
        </a:prstGeom>
      </dsp:spPr>
      <dsp:style>
        <a:lnRef idx="2">
          <a:schemeClr val="accent2">
            <a:hueOff val="1170000"/>
            <a:satOff val="-4509"/>
            <a:lumOff val="3791"/>
            <a:alpha val="100000"/>
          </a:schemeClr>
        </a:lnRef>
        <a:fillRef idx="1">
          <a:schemeClr val="accent2">
            <a:hueOff val="1170000"/>
            <a:satOff val="-4509"/>
            <a:lumOff val="3791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0" y="730180"/>
        <a:ext cx="7216416" cy="0"/>
      </dsp:txXfrm>
    </dsp:sp>
    <dsp:sp modelId="{AE264EB8-83DC-4369-B5CC-A872952CD4B9}">
      <dsp:nvSpPr>
        <dsp:cNvPr id="6" name="Rectangles 5"/>
        <dsp:cNvSpPr/>
      </dsp:nvSpPr>
      <dsp:spPr bwMode="white">
        <a:xfrm>
          <a:off x="0" y="730180"/>
          <a:ext cx="7216416" cy="73018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72390" tIns="72390" rIns="72390" bIns="72390" anchor="t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Draft → Submitted → Automated Verification → Approved/Rejected → Settled</a:t>
          </a:r>
          <a:endParaRPr lang="en-US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730180"/>
        <a:ext cx="7216416" cy="730180"/>
      </dsp:txXfrm>
    </dsp:sp>
    <dsp:sp modelId="{11585241-1905-487B-9E7F-DFC66BA42AC1}">
      <dsp:nvSpPr>
        <dsp:cNvPr id="7" name="Straight Connector 6"/>
        <dsp:cNvSpPr/>
      </dsp:nvSpPr>
      <dsp:spPr bwMode="white">
        <a:xfrm>
          <a:off x="0" y="1460360"/>
          <a:ext cx="7216416" cy="0"/>
        </a:xfrm>
        <a:prstGeom prst="line">
          <a:avLst/>
        </a:prstGeom>
      </dsp:spPr>
      <dsp:style>
        <a:lnRef idx="2">
          <a:schemeClr val="accent2">
            <a:hueOff val="2340000"/>
            <a:satOff val="-9019"/>
            <a:lumOff val="7582"/>
            <a:alpha val="100000"/>
          </a:schemeClr>
        </a:lnRef>
        <a:fillRef idx="1">
          <a:schemeClr val="accent2">
            <a:hueOff val="2340000"/>
            <a:satOff val="-9019"/>
            <a:lumOff val="7582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0" y="1460360"/>
        <a:ext cx="7216416" cy="0"/>
      </dsp:txXfrm>
    </dsp:sp>
    <dsp:sp modelId="{0B6AEE76-2671-4874-9074-EA10BEE27DA9}">
      <dsp:nvSpPr>
        <dsp:cNvPr id="8" name="Rectangles 7"/>
        <dsp:cNvSpPr/>
      </dsp:nvSpPr>
      <dsp:spPr bwMode="white">
        <a:xfrm>
          <a:off x="0" y="1460360"/>
          <a:ext cx="7216416" cy="73018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72390" tIns="72390" rIns="72390" bIns="72390" anchor="t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Key Stages:</a:t>
          </a:r>
          <a:endParaRPr lang="en-US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1460360"/>
        <a:ext cx="7216416" cy="730180"/>
      </dsp:txXfrm>
    </dsp:sp>
    <dsp:sp modelId="{FA48B142-E2C0-45A5-AE0F-93D777789B96}">
      <dsp:nvSpPr>
        <dsp:cNvPr id="9" name="Straight Connector 8"/>
        <dsp:cNvSpPr/>
      </dsp:nvSpPr>
      <dsp:spPr bwMode="white">
        <a:xfrm>
          <a:off x="0" y="2190540"/>
          <a:ext cx="7216416" cy="0"/>
        </a:xfrm>
        <a:prstGeom prst="line">
          <a:avLst/>
        </a:prstGeom>
      </dsp:spPr>
      <dsp:style>
        <a:lnRef idx="2">
          <a:schemeClr val="accent2">
            <a:hueOff val="3510000"/>
            <a:satOff val="-13528"/>
            <a:lumOff val="11373"/>
            <a:alpha val="100000"/>
          </a:schemeClr>
        </a:lnRef>
        <a:fillRef idx="1">
          <a:schemeClr val="accent2">
            <a:hueOff val="3510000"/>
            <a:satOff val="-13528"/>
            <a:lumOff val="11373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0" y="2190540"/>
        <a:ext cx="7216416" cy="0"/>
      </dsp:txXfrm>
    </dsp:sp>
    <dsp:sp modelId="{F4CF1FA7-5488-4558-B1C2-DF69A87D1C9B}">
      <dsp:nvSpPr>
        <dsp:cNvPr id="10" name="Rectangles 9"/>
        <dsp:cNvSpPr/>
      </dsp:nvSpPr>
      <dsp:spPr bwMode="white">
        <a:xfrm>
          <a:off x="0" y="2190540"/>
          <a:ext cx="7216416" cy="73018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72390" tIns="72390" rIns="72390" bIns="72390" anchor="t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Creation</a:t>
          </a:r>
          <a:r>
            <a: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: Lecturers submit hours worked with attachments</a:t>
          </a:r>
          <a:endParaRPr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2190540"/>
        <a:ext cx="7216416" cy="730180"/>
      </dsp:txXfrm>
    </dsp:sp>
    <dsp:sp modelId="{3138E304-6F0B-4873-B7A6-E73A435A35CB}">
      <dsp:nvSpPr>
        <dsp:cNvPr id="11" name="Straight Connector 10"/>
        <dsp:cNvSpPr/>
      </dsp:nvSpPr>
      <dsp:spPr bwMode="white">
        <a:xfrm>
          <a:off x="0" y="2920720"/>
          <a:ext cx="7216416" cy="0"/>
        </a:xfrm>
        <a:prstGeom prst="line">
          <a:avLst/>
        </a:prstGeom>
      </dsp:spPr>
      <dsp:style>
        <a:lnRef idx="2">
          <a:schemeClr val="accent2">
            <a:hueOff val="4680000"/>
            <a:satOff val="-18038"/>
            <a:lumOff val="15163"/>
            <a:alpha val="100000"/>
          </a:schemeClr>
        </a:lnRef>
        <a:fillRef idx="1">
          <a:schemeClr val="accent2">
            <a:hueOff val="4680000"/>
            <a:satOff val="-18038"/>
            <a:lumOff val="15163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0" y="2920720"/>
        <a:ext cx="7216416" cy="0"/>
      </dsp:txXfrm>
    </dsp:sp>
    <dsp:sp modelId="{D14A3C23-FCAA-48E9-86B3-050349E49B98}">
      <dsp:nvSpPr>
        <dsp:cNvPr id="12" name="Rectangles 11"/>
        <dsp:cNvSpPr/>
      </dsp:nvSpPr>
      <dsp:spPr bwMode="white">
        <a:xfrm>
          <a:off x="0" y="2920720"/>
          <a:ext cx="7216416" cy="73018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72390" tIns="72390" rIns="72390" bIns="72390" anchor="t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Validation</a:t>
          </a:r>
          <a:r>
            <a: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: Automated rules check for anomalies</a:t>
          </a:r>
          <a:endParaRPr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2920720"/>
        <a:ext cx="7216416" cy="730180"/>
      </dsp:txXfrm>
    </dsp:sp>
    <dsp:sp modelId="{6D3BD2CF-D103-4EAB-A473-B6C7E4A2F94F}">
      <dsp:nvSpPr>
        <dsp:cNvPr id="13" name="Straight Connector 12"/>
        <dsp:cNvSpPr/>
      </dsp:nvSpPr>
      <dsp:spPr bwMode="white">
        <a:xfrm>
          <a:off x="0" y="3650900"/>
          <a:ext cx="7216416" cy="0"/>
        </a:xfrm>
        <a:prstGeom prst="line">
          <a:avLst/>
        </a:prstGeom>
      </dsp:spPr>
      <dsp:style>
        <a:lnRef idx="2">
          <a:schemeClr val="accent2">
            <a:hueOff val="5850000"/>
            <a:satOff val="-22548"/>
            <a:lumOff val="18954"/>
            <a:alpha val="100000"/>
          </a:schemeClr>
        </a:lnRef>
        <a:fillRef idx="1">
          <a:schemeClr val="accent2">
            <a:hueOff val="5850000"/>
            <a:satOff val="-22548"/>
            <a:lumOff val="18954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0" y="3650900"/>
        <a:ext cx="7216416" cy="0"/>
      </dsp:txXfrm>
    </dsp:sp>
    <dsp:sp modelId="{CE14A582-8040-45A0-9043-E6C4D9F08EBD}">
      <dsp:nvSpPr>
        <dsp:cNvPr id="14" name="Rectangles 13"/>
        <dsp:cNvSpPr/>
      </dsp:nvSpPr>
      <dsp:spPr bwMode="white">
        <a:xfrm>
          <a:off x="0" y="3650900"/>
          <a:ext cx="7216416" cy="73018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72390" tIns="72390" rIns="72390" bIns="72390" anchor="t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Review</a:t>
          </a:r>
          <a:r>
            <a: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: Administrators approve/reject with comments</a:t>
          </a:r>
          <a:endParaRPr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3650900"/>
        <a:ext cx="7216416" cy="730180"/>
      </dsp:txXfrm>
    </dsp:sp>
    <dsp:sp modelId="{15A91E73-A878-4888-AEB0-04C9D12B1C32}">
      <dsp:nvSpPr>
        <dsp:cNvPr id="15" name="Straight Connector 14"/>
        <dsp:cNvSpPr/>
      </dsp:nvSpPr>
      <dsp:spPr bwMode="white">
        <a:xfrm>
          <a:off x="0" y="4381080"/>
          <a:ext cx="7216416" cy="0"/>
        </a:xfrm>
        <a:prstGeom prst="line">
          <a:avLst/>
        </a:prstGeom>
      </dsp:spPr>
      <dsp:style>
        <a:lnRef idx="2">
          <a:schemeClr val="accent2">
            <a:hueOff val="7020000"/>
            <a:satOff val="-27058"/>
            <a:lumOff val="22745"/>
            <a:alpha val="100000"/>
          </a:schemeClr>
        </a:lnRef>
        <a:fillRef idx="1">
          <a:schemeClr val="accent2">
            <a:hueOff val="7020000"/>
            <a:satOff val="-27058"/>
            <a:lumOff val="22745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Xfrm>
        <a:off x="0" y="4381080"/>
        <a:ext cx="7216416" cy="0"/>
      </dsp:txXfrm>
    </dsp:sp>
    <dsp:sp modelId="{53507F66-EFFC-438D-9EDC-09F26D0F3661}">
      <dsp:nvSpPr>
        <dsp:cNvPr id="16" name="Rectangles 15"/>
        <dsp:cNvSpPr/>
      </dsp:nvSpPr>
      <dsp:spPr bwMode="white">
        <a:xfrm>
          <a:off x="0" y="4381080"/>
          <a:ext cx="7216416" cy="73018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72390" tIns="72390" rIns="72390" bIns="72390" anchor="t"/>
        <a:lstStyle>
          <a:lvl1pPr algn="l">
            <a:defRPr sz="1900"/>
          </a:lvl1pPr>
          <a:lvl2pPr marL="114300" indent="-114300" algn="l">
            <a:defRPr sz="1400"/>
          </a:lvl2pPr>
          <a:lvl3pPr marL="228600" indent="-114300" algn="l">
            <a:defRPr sz="1400"/>
          </a:lvl3pPr>
          <a:lvl4pPr marL="342900" indent="-114300" algn="l">
            <a:defRPr sz="1400"/>
          </a:lvl4pPr>
          <a:lvl5pPr marL="457200" indent="-114300" algn="l">
            <a:defRPr sz="1400"/>
          </a:lvl5pPr>
          <a:lvl6pPr marL="571500" indent="-114300" algn="l">
            <a:defRPr sz="1400"/>
          </a:lvl6pPr>
          <a:lvl7pPr marL="685800" indent="-114300" algn="l">
            <a:defRPr sz="1400"/>
          </a:lvl7pPr>
          <a:lvl8pPr marL="800100" indent="-114300" algn="l">
            <a:defRPr sz="1400"/>
          </a:lvl8pPr>
          <a:lvl9pPr marL="914400" indent="-114300" algn="l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Processing</a:t>
          </a:r>
          <a:r>
            <a: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: HR generates payment invoices</a:t>
          </a:r>
          <a:endParaRPr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4381080"/>
        <a:ext cx="7216416" cy="7301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7216416" cy="5111260"/>
        <a:chOff x="0" y="0"/>
        <a:chExt cx="7216416" cy="5111260"/>
      </a:xfrm>
    </dsp:grpSpPr>
    <dsp:sp modelId="{54319AC4-F70B-4759-A511-5816A4FFD228}">
      <dsp:nvSpPr>
        <dsp:cNvPr id="3" name="Rounded Rectangle 2"/>
        <dsp:cNvSpPr/>
      </dsp:nvSpPr>
      <dsp:spPr bwMode="white">
        <a:xfrm>
          <a:off x="0" y="29943"/>
          <a:ext cx="7216416" cy="65913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2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99060" tIns="99060" rIns="99060" bIns="99060" anchor="ctr"/>
        <a:lstStyle>
          <a:lvl1pPr algn="l">
            <a:defRPr sz="2600"/>
          </a:lvl1pPr>
          <a:lvl2pPr marL="228600" indent="-228600" algn="l">
            <a:defRPr sz="2000"/>
          </a:lvl2pPr>
          <a:lvl3pPr marL="457200" indent="-228600" algn="l">
            <a:defRPr sz="2000"/>
          </a:lvl3pPr>
          <a:lvl4pPr marL="685800" indent="-228600" algn="l">
            <a:defRPr sz="2000"/>
          </a:lvl4pPr>
          <a:lvl5pPr marL="914400" indent="-228600" algn="l">
            <a:defRPr sz="2000"/>
          </a:lvl5pPr>
          <a:lvl6pPr marL="1143000" indent="-228600" algn="l">
            <a:defRPr sz="2000"/>
          </a:lvl6pPr>
          <a:lvl7pPr marL="1371600" indent="-228600" algn="l">
            <a:defRPr sz="2000"/>
          </a:lvl7pPr>
          <a:lvl8pPr marL="1600200" indent="-228600" algn="l">
            <a:defRPr sz="2000"/>
          </a:lvl8pPr>
          <a:lvl9pPr marL="1828800" indent="-228600" algn="l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>
              <a:latin typeface="Arial" panose="020B0604020202020204" pitchFamily="34" charset="0"/>
              <a:cs typeface="Arial" panose="020B0604020202020204" pitchFamily="34" charset="0"/>
            </a:rPr>
            <a:t>Efficiency &amp; Productivity</a:t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29943"/>
        <a:ext cx="7216416" cy="659130"/>
      </dsp:txXfrm>
    </dsp:sp>
    <dsp:sp modelId="{CF426A57-AFFE-41A2-B9B4-2210F8D6A46A}">
      <dsp:nvSpPr>
        <dsp:cNvPr id="4" name="Rounded Rectangle 3"/>
        <dsp:cNvSpPr/>
      </dsp:nvSpPr>
      <dsp:spPr bwMode="white">
        <a:xfrm>
          <a:off x="0" y="763952"/>
          <a:ext cx="7216416" cy="65913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2">
            <a:hueOff val="2340000"/>
            <a:satOff val="-9019"/>
            <a:lumOff val="7582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99060" tIns="99060" rIns="99060" bIns="99060" anchor="ctr"/>
        <a:lstStyle>
          <a:lvl1pPr algn="l">
            <a:defRPr sz="2600"/>
          </a:lvl1pPr>
          <a:lvl2pPr marL="228600" indent="-228600" algn="l">
            <a:defRPr sz="2000"/>
          </a:lvl2pPr>
          <a:lvl3pPr marL="457200" indent="-228600" algn="l">
            <a:defRPr sz="2000"/>
          </a:lvl3pPr>
          <a:lvl4pPr marL="685800" indent="-228600" algn="l">
            <a:defRPr sz="2000"/>
          </a:lvl4pPr>
          <a:lvl5pPr marL="914400" indent="-228600" algn="l">
            <a:defRPr sz="2000"/>
          </a:lvl5pPr>
          <a:lvl6pPr marL="1143000" indent="-228600" algn="l">
            <a:defRPr sz="2000"/>
          </a:lvl6pPr>
          <a:lvl7pPr marL="1371600" indent="-228600" algn="l">
            <a:defRPr sz="2000"/>
          </a:lvl7pPr>
          <a:lvl8pPr marL="1600200" indent="-228600" algn="l">
            <a:defRPr sz="2000"/>
          </a:lvl8pPr>
          <a:lvl9pPr marL="1828800" indent="-228600" algn="l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>
              <a:latin typeface="Arial" panose="020B0604020202020204" pitchFamily="34" charset="0"/>
              <a:cs typeface="Arial" panose="020B0604020202020204" pitchFamily="34" charset="0"/>
            </a:rPr>
            <a:t>Automated Calculations</a:t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763952"/>
        <a:ext cx="7216416" cy="659130"/>
      </dsp:txXfrm>
    </dsp:sp>
    <dsp:sp modelId="{79E97D36-7F84-4F07-8A3D-A571AE830D5D}">
      <dsp:nvSpPr>
        <dsp:cNvPr id="5" name="Rectangles 4"/>
        <dsp:cNvSpPr/>
      </dsp:nvSpPr>
      <dsp:spPr bwMode="white">
        <a:xfrm>
          <a:off x="0" y="1423082"/>
          <a:ext cx="7216416" cy="851535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229121" tIns="33020" rIns="184912" bIns="33020" anchor="t"/>
        <a:lstStyle>
          <a:lvl1pPr algn="l">
            <a:defRPr sz="2600"/>
          </a:lvl1pPr>
          <a:lvl2pPr marL="228600" indent="-228600" algn="l">
            <a:defRPr sz="2000"/>
          </a:lvl2pPr>
          <a:lvl3pPr marL="457200" indent="-228600" algn="l">
            <a:defRPr sz="2000"/>
          </a:lvl3pPr>
          <a:lvl4pPr marL="685800" indent="-228600" algn="l">
            <a:defRPr sz="2000"/>
          </a:lvl4pPr>
          <a:lvl5pPr marL="914400" indent="-228600" algn="l">
            <a:defRPr sz="2000"/>
          </a:lvl5pPr>
          <a:lvl6pPr marL="1143000" indent="-228600" algn="l">
            <a:defRPr sz="2000"/>
          </a:lvl6pPr>
          <a:lvl7pPr marL="1371600" indent="-228600" algn="l">
            <a:defRPr sz="2000"/>
          </a:lvl7pPr>
          <a:lvl8pPr marL="1600200" indent="-228600" algn="l">
            <a:defRPr sz="2000"/>
          </a:lvl8pPr>
          <a:lvl9pPr marL="1828800" indent="-228600" algn="l">
            <a:defRPr sz="2000"/>
          </a:lvl9pPr>
        </a:lstStyle>
        <a:p>
          <a:pPr lvl="1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Instant amount computation (Hours × Rate)</a:t>
          </a:r>
          <a:endParaRPr lang="en-US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lvl="1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Eliminates manual calculation errors</a:t>
          </a:r>
          <a:endParaRPr lang="en-US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1423082"/>
        <a:ext cx="7216416" cy="851535"/>
      </dsp:txXfrm>
    </dsp:sp>
    <dsp:sp modelId="{0CDC0E0B-0B0B-46F2-ADCB-22C3298C036E}">
      <dsp:nvSpPr>
        <dsp:cNvPr id="6" name="Rounded Rectangle 5"/>
        <dsp:cNvSpPr/>
      </dsp:nvSpPr>
      <dsp:spPr bwMode="white">
        <a:xfrm>
          <a:off x="0" y="2274618"/>
          <a:ext cx="7216416" cy="65913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2">
            <a:hueOff val="4680000"/>
            <a:satOff val="-18038"/>
            <a:lumOff val="15163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99060" tIns="99060" rIns="99060" bIns="99060" anchor="ctr"/>
        <a:lstStyle>
          <a:lvl1pPr algn="l">
            <a:defRPr sz="2600"/>
          </a:lvl1pPr>
          <a:lvl2pPr marL="228600" indent="-228600" algn="l">
            <a:defRPr sz="2000"/>
          </a:lvl2pPr>
          <a:lvl3pPr marL="457200" indent="-228600" algn="l">
            <a:defRPr sz="2000"/>
          </a:lvl3pPr>
          <a:lvl4pPr marL="685800" indent="-228600" algn="l">
            <a:defRPr sz="2000"/>
          </a:lvl4pPr>
          <a:lvl5pPr marL="914400" indent="-228600" algn="l">
            <a:defRPr sz="2000"/>
          </a:lvl5pPr>
          <a:lvl6pPr marL="1143000" indent="-228600" algn="l">
            <a:defRPr sz="2000"/>
          </a:lvl6pPr>
          <a:lvl7pPr marL="1371600" indent="-228600" algn="l">
            <a:defRPr sz="2000"/>
          </a:lvl7pPr>
          <a:lvl8pPr marL="1600200" indent="-228600" algn="l">
            <a:defRPr sz="2000"/>
          </a:lvl8pPr>
          <a:lvl9pPr marL="1828800" indent="-228600" algn="l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>
              <a:latin typeface="Arial" panose="020B0604020202020204" pitchFamily="34" charset="0"/>
              <a:cs typeface="Arial" panose="020B0604020202020204" pitchFamily="34" charset="0"/>
            </a:rPr>
            <a:t>Streamlined Workflow</a:t>
          </a:r>
          <a:endParaRPr lang="en-ZA" b="1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2274618"/>
        <a:ext cx="7216416" cy="659130"/>
      </dsp:txXfrm>
    </dsp:sp>
    <dsp:sp modelId="{D279B490-CB7D-4F25-A41A-403079E9F707}">
      <dsp:nvSpPr>
        <dsp:cNvPr id="7" name="Rectangles 6"/>
        <dsp:cNvSpPr/>
      </dsp:nvSpPr>
      <dsp:spPr bwMode="white">
        <a:xfrm>
          <a:off x="0" y="2933748"/>
          <a:ext cx="7216416" cy="74422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229121" tIns="33020" rIns="184912" bIns="33020" anchor="t"/>
        <a:lstStyle>
          <a:lvl1pPr algn="l">
            <a:defRPr sz="2600"/>
          </a:lvl1pPr>
          <a:lvl2pPr marL="228600" indent="-228600" algn="l">
            <a:defRPr sz="2000"/>
          </a:lvl2pPr>
          <a:lvl3pPr marL="457200" indent="-228600" algn="l">
            <a:defRPr sz="2000"/>
          </a:lvl3pPr>
          <a:lvl4pPr marL="685800" indent="-228600" algn="l">
            <a:defRPr sz="2000"/>
          </a:lvl4pPr>
          <a:lvl5pPr marL="914400" indent="-228600" algn="l">
            <a:defRPr sz="2000"/>
          </a:lvl5pPr>
          <a:lvl6pPr marL="1143000" indent="-228600" algn="l">
            <a:defRPr sz="2000"/>
          </a:lvl6pPr>
          <a:lvl7pPr marL="1371600" indent="-228600" algn="l">
            <a:defRPr sz="2000"/>
          </a:lvl7pPr>
          <a:lvl8pPr marL="1600200" indent="-228600" algn="l">
            <a:defRPr sz="2000"/>
          </a:lvl8pPr>
          <a:lvl9pPr marL="1828800" indent="-228600" algn="l">
            <a:defRPr sz="2000"/>
          </a:lvl9pPr>
        </a:lstStyle>
        <a:p>
          <a:pPr lvl="1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Reduces processing time by 70%</a:t>
          </a:r>
          <a:endParaRPr lang="en-US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lvl="1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Digital documentation eliminates paper</a:t>
          </a:r>
          <a:endParaRPr lang="en-US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2933748"/>
        <a:ext cx="7216416" cy="744220"/>
      </dsp:txXfrm>
    </dsp:sp>
    <dsp:sp modelId="{D9E67C33-5328-4435-A38F-C6615D5FAACC}">
      <dsp:nvSpPr>
        <dsp:cNvPr id="8" name="Rounded Rectangle 7"/>
        <dsp:cNvSpPr/>
      </dsp:nvSpPr>
      <dsp:spPr bwMode="white">
        <a:xfrm>
          <a:off x="0" y="3677968"/>
          <a:ext cx="7216416" cy="659130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2">
            <a:hueOff val="7020000"/>
            <a:satOff val="-27058"/>
            <a:lumOff val="22745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99060" tIns="99060" rIns="99060" bIns="99060" anchor="ctr"/>
        <a:lstStyle>
          <a:lvl1pPr algn="l">
            <a:defRPr sz="2600"/>
          </a:lvl1pPr>
          <a:lvl2pPr marL="228600" indent="-228600" algn="l">
            <a:defRPr sz="2000"/>
          </a:lvl2pPr>
          <a:lvl3pPr marL="457200" indent="-228600" algn="l">
            <a:defRPr sz="2000"/>
          </a:lvl3pPr>
          <a:lvl4pPr marL="685800" indent="-228600" algn="l">
            <a:defRPr sz="2000"/>
          </a:lvl4pPr>
          <a:lvl5pPr marL="914400" indent="-228600" algn="l">
            <a:defRPr sz="2000"/>
          </a:lvl5pPr>
          <a:lvl6pPr marL="1143000" indent="-228600" algn="l">
            <a:defRPr sz="2000"/>
          </a:lvl6pPr>
          <a:lvl7pPr marL="1371600" indent="-228600" algn="l">
            <a:defRPr sz="2000"/>
          </a:lvl7pPr>
          <a:lvl8pPr marL="1600200" indent="-228600" algn="l">
            <a:defRPr sz="2000"/>
          </a:lvl8pPr>
          <a:lvl9pPr marL="1828800" indent="-228600" algn="l">
            <a:defRPr sz="2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ZA" b="1">
              <a:latin typeface="Arial" panose="020B0604020202020204" pitchFamily="34" charset="0"/>
              <a:cs typeface="Arial" panose="020B0604020202020204" pitchFamily="34" charset="0"/>
            </a:rPr>
            <a:t>Real-time Status Tracking</a:t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3677968"/>
        <a:ext cx="7216416" cy="659130"/>
      </dsp:txXfrm>
    </dsp:sp>
    <dsp:sp modelId="{238864D5-F43D-405A-85DE-E4357AD7D529}">
      <dsp:nvSpPr>
        <dsp:cNvPr id="9" name="Rectangles 8"/>
        <dsp:cNvSpPr/>
      </dsp:nvSpPr>
      <dsp:spPr bwMode="white">
        <a:xfrm>
          <a:off x="0" y="4337098"/>
          <a:ext cx="7216416" cy="744220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vert="horz" wrap="square" lIns="229121" tIns="33020" rIns="184912" bIns="33020" anchor="t"/>
        <a:lstStyle>
          <a:lvl1pPr algn="l">
            <a:defRPr sz="2600"/>
          </a:lvl1pPr>
          <a:lvl2pPr marL="228600" indent="-228600" algn="l">
            <a:defRPr sz="2000"/>
          </a:lvl2pPr>
          <a:lvl3pPr marL="457200" indent="-228600" algn="l">
            <a:defRPr sz="2000"/>
          </a:lvl3pPr>
          <a:lvl4pPr marL="685800" indent="-228600" algn="l">
            <a:defRPr sz="2000"/>
          </a:lvl4pPr>
          <a:lvl5pPr marL="914400" indent="-228600" algn="l">
            <a:defRPr sz="2000"/>
          </a:lvl5pPr>
          <a:lvl6pPr marL="1143000" indent="-228600" algn="l">
            <a:defRPr sz="2000"/>
          </a:lvl6pPr>
          <a:lvl7pPr marL="1371600" indent="-228600" algn="l">
            <a:defRPr sz="2000"/>
          </a:lvl7pPr>
          <a:lvl8pPr marL="1600200" indent="-228600" algn="l">
            <a:defRPr sz="2000"/>
          </a:lvl8pPr>
          <a:lvl9pPr marL="1828800" indent="-228600" algn="l">
            <a:defRPr sz="2000"/>
          </a:lvl9pPr>
        </a:lstStyle>
        <a:p>
          <a:pPr lvl="1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Transparent progress visibility</a:t>
          </a:r>
          <a:endParaRPr lang="en-US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lvl="1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ZA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Automated notifications</a:t>
          </a:r>
          <a:endParaRPr lang="en-US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4337098"/>
        <a:ext cx="7216416" cy="7442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0890929" cy="3738868"/>
        <a:chOff x="0" y="0"/>
        <a:chExt cx="10890929" cy="3738868"/>
      </a:xfrm>
    </dsp:grpSpPr>
    <dsp:sp modelId="{BD8C69BD-E447-4E0A-9139-1BA7899A5DF3}">
      <dsp:nvSpPr>
        <dsp:cNvPr id="3" name="Rectangles 2"/>
        <dsp:cNvSpPr/>
      </dsp:nvSpPr>
      <dsp:spPr bwMode="white">
        <a:xfrm>
          <a:off x="846600" y="680"/>
          <a:ext cx="2875620" cy="1725372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0"/>
            <a:satOff val="0"/>
            <a:lumOff val="0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64769" tIns="64769" rIns="64769" bIns="64769" anchor="ctr"/>
        <a:lstStyle>
          <a:lvl1pPr algn="ctr">
            <a:defRPr sz="1700"/>
          </a:lvl1pPr>
          <a:lvl2pPr marL="114300" indent="-114300" algn="ctr">
            <a:defRPr sz="1300"/>
          </a:lvl2pPr>
          <a:lvl3pPr marL="228600" indent="-114300" algn="ctr">
            <a:defRPr sz="1300"/>
          </a:lvl3pPr>
          <a:lvl4pPr marL="342900" indent="-114300" algn="ctr">
            <a:defRPr sz="1300"/>
          </a:lvl4pPr>
          <a:lvl5pPr marL="457200" indent="-114300" algn="ctr">
            <a:defRPr sz="1300"/>
          </a:lvl5pPr>
          <a:lvl6pPr marL="571500" indent="-114300" algn="ctr">
            <a:defRPr sz="1300"/>
          </a:lvl6pPr>
          <a:lvl7pPr marL="685800" indent="-114300" algn="ctr">
            <a:defRPr sz="1300"/>
          </a:lvl7pPr>
          <a:lvl8pPr marL="800100" indent="-114300" algn="ctr">
            <a:defRPr sz="1300"/>
          </a:lvl8pPr>
          <a:lvl9pPr marL="914400" indent="-114300" algn="ctr">
            <a:defRPr sz="1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Accuracy &amp; Cost Savings</a:t>
          </a:r>
          <a:endParaRPr lang="en-US"/>
        </a:p>
      </dsp:txBody>
      <dsp:txXfrm>
        <a:off x="846600" y="680"/>
        <a:ext cx="2875620" cy="1725372"/>
      </dsp:txXfrm>
    </dsp:sp>
    <dsp:sp modelId="{50DF9FA9-CB57-4215-80C9-888DB6E6596B}">
      <dsp:nvSpPr>
        <dsp:cNvPr id="4" name="Rectangles 3"/>
        <dsp:cNvSpPr/>
      </dsp:nvSpPr>
      <dsp:spPr bwMode="white">
        <a:xfrm>
          <a:off x="4009782" y="680"/>
          <a:ext cx="2875620" cy="1725372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2340000"/>
            <a:satOff val="-9019"/>
            <a:lumOff val="7582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64769" tIns="64769" rIns="64769" bIns="64769" anchor="t"/>
        <a:lstStyle>
          <a:lvl1pPr algn="l">
            <a:defRPr sz="1700"/>
          </a:lvl1pPr>
          <a:lvl2pPr marL="114300" indent="-114300" algn="l">
            <a:defRPr sz="1300"/>
          </a:lvl2pPr>
          <a:lvl3pPr marL="228600" indent="-114300" algn="l">
            <a:defRPr sz="1300"/>
          </a:lvl3pPr>
          <a:lvl4pPr marL="342900" indent="-114300" algn="l">
            <a:defRPr sz="1300"/>
          </a:lvl4pPr>
          <a:lvl5pPr marL="457200" indent="-114300" algn="l">
            <a:defRPr sz="1300"/>
          </a:lvl5pPr>
          <a:lvl6pPr marL="571500" indent="-114300" algn="l">
            <a:defRPr sz="1300"/>
          </a:lvl6pPr>
          <a:lvl7pPr marL="685800" indent="-114300" algn="l">
            <a:defRPr sz="1300"/>
          </a:lvl7pPr>
          <a:lvl8pPr marL="800100" indent="-114300" algn="l">
            <a:defRPr sz="1300"/>
          </a:lvl8pPr>
          <a:lvl9pPr marL="914400" indent="-114300" algn="l">
            <a:defRPr sz="1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Standardized Calculations</a:t>
          </a:r>
          <a:endParaRPr lang="en-US"/>
        </a:p>
        <a:p>
          <a:pPr lvl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/>
            <a:t>Consistent application of business rules</a:t>
          </a:r>
          <a:endParaRPr lang="en-US"/>
        </a:p>
        <a:p>
          <a:pPr lvl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/>
            <a:t>Eliminates manual calculation errors</a:t>
          </a:r>
        </a:p>
      </dsp:txBody>
      <dsp:txXfrm>
        <a:off x="4009782" y="680"/>
        <a:ext cx="2875620" cy="1725372"/>
      </dsp:txXfrm>
    </dsp:sp>
    <dsp:sp modelId="{0933C648-6DA7-4D84-B5AF-1096DB6FFBB3}">
      <dsp:nvSpPr>
        <dsp:cNvPr id="5" name="Rectangles 4"/>
        <dsp:cNvSpPr/>
      </dsp:nvSpPr>
      <dsp:spPr bwMode="white">
        <a:xfrm>
          <a:off x="7172964" y="680"/>
          <a:ext cx="2875620" cy="1725372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4680000"/>
            <a:satOff val="-18038"/>
            <a:lumOff val="15163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64769" tIns="64769" rIns="64769" bIns="64769" anchor="t"/>
        <a:lstStyle>
          <a:lvl1pPr algn="l">
            <a:defRPr sz="1700"/>
          </a:lvl1pPr>
          <a:lvl2pPr marL="114300" indent="-114300" algn="l">
            <a:defRPr sz="1300"/>
          </a:lvl2pPr>
          <a:lvl3pPr marL="228600" indent="-114300" algn="l">
            <a:defRPr sz="1300"/>
          </a:lvl3pPr>
          <a:lvl4pPr marL="342900" indent="-114300" algn="l">
            <a:defRPr sz="1300"/>
          </a:lvl4pPr>
          <a:lvl5pPr marL="457200" indent="-114300" algn="l">
            <a:defRPr sz="1300"/>
          </a:lvl5pPr>
          <a:lvl6pPr marL="571500" indent="-114300" algn="l">
            <a:defRPr sz="1300"/>
          </a:lvl6pPr>
          <a:lvl7pPr marL="685800" indent="-114300" algn="l">
            <a:defRPr sz="1300"/>
          </a:lvl7pPr>
          <a:lvl8pPr marL="800100" indent="-114300" algn="l">
            <a:defRPr sz="1300"/>
          </a:lvl8pPr>
          <a:lvl9pPr marL="914400" indent="-114300" algn="l">
            <a:defRPr sz="1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Real-time Validation</a:t>
          </a:r>
          <a:endParaRPr lang="en-US"/>
        </a:p>
        <a:p>
          <a:pPr lvl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/>
            <a:t>Immediate feedback on claim validity</a:t>
          </a:r>
          <a:endParaRPr lang="en-US"/>
        </a:p>
        <a:p>
          <a:pPr lvl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/>
            <a:t>Prevents incorrect submissions</a:t>
          </a:r>
        </a:p>
      </dsp:txBody>
      <dsp:txXfrm>
        <a:off x="7172964" y="680"/>
        <a:ext cx="2875620" cy="1725372"/>
      </dsp:txXfrm>
    </dsp:sp>
    <dsp:sp modelId="{F80345E0-C25C-4252-A2A1-F2AF4CF7978F}">
      <dsp:nvSpPr>
        <dsp:cNvPr id="6" name="Rectangles 5"/>
        <dsp:cNvSpPr/>
      </dsp:nvSpPr>
      <dsp:spPr bwMode="white">
        <a:xfrm>
          <a:off x="4008319" y="2012816"/>
          <a:ext cx="2875620" cy="1725372"/>
        </a:xfrm>
        <a:prstGeom prst="rect">
          <a:avLst/>
        </a:prstGeom>
      </dsp:spPr>
      <dsp:style>
        <a:lnRef idx="2">
          <a:schemeClr val="lt1"/>
        </a:lnRef>
        <a:fillRef idx="1">
          <a:schemeClr val="accent2">
            <a:hueOff val="7020000"/>
            <a:satOff val="-27058"/>
            <a:lumOff val="22745"/>
            <a:alpha val="100000"/>
          </a:schemeClr>
        </a:fillRef>
        <a:effectRef idx="0">
          <a:scrgbClr r="0" g="0" b="0"/>
        </a:effectRef>
        <a:fontRef idx="minor">
          <a:schemeClr val="lt1"/>
        </a:fontRef>
      </dsp:style>
      <dsp:txBody>
        <a:bodyPr lIns="64769" tIns="64769" rIns="64769" bIns="64769" anchor="t"/>
        <a:lstStyle>
          <a:lvl1pPr algn="l">
            <a:defRPr sz="1700"/>
          </a:lvl1pPr>
          <a:lvl2pPr marL="114300" indent="-114300" algn="l">
            <a:defRPr sz="1300"/>
          </a:lvl2pPr>
          <a:lvl3pPr marL="228600" indent="-114300" algn="l">
            <a:defRPr sz="1300"/>
          </a:lvl3pPr>
          <a:lvl4pPr marL="342900" indent="-114300" algn="l">
            <a:defRPr sz="1300"/>
          </a:lvl4pPr>
          <a:lvl5pPr marL="457200" indent="-114300" algn="l">
            <a:defRPr sz="1300"/>
          </a:lvl5pPr>
          <a:lvl6pPr marL="571500" indent="-114300" algn="l">
            <a:defRPr sz="1300"/>
          </a:lvl6pPr>
          <a:lvl7pPr marL="685800" indent="-114300" algn="l">
            <a:defRPr sz="1300"/>
          </a:lvl7pPr>
          <a:lvl8pPr marL="800100" indent="-114300" algn="l">
            <a:defRPr sz="1300"/>
          </a:lvl8pPr>
          <a:lvl9pPr marL="914400" indent="-114300" algn="l">
            <a:defRPr sz="13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/>
            <a:t>Budget Management</a:t>
          </a:r>
          <a:endParaRPr lang="en-US"/>
        </a:p>
        <a:p>
          <a:pPr lvl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/>
            <a:t>Clear visibility into contractual expenses</a:t>
          </a:r>
          <a:endParaRPr lang="en-US"/>
        </a:p>
        <a:p>
          <a:pPr lvl="1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/>
            <a:t>Accurate forecasting and reporting</a:t>
          </a:r>
        </a:p>
      </dsp:txBody>
      <dsp:txXfrm>
        <a:off x="4008319" y="2012816"/>
        <a:ext cx="2875620" cy="17253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10890928" cy="3566160"/>
        <a:chOff x="0" y="0"/>
        <a:chExt cx="10890928" cy="3566160"/>
      </a:xfrm>
    </dsp:grpSpPr>
    <dsp:sp modelId="{884CC510-BBA1-4879-BEDF-C518B8F0FD1B}">
      <dsp:nvSpPr>
        <dsp:cNvPr id="3" name="Rounded Rectangle 2"/>
        <dsp:cNvSpPr/>
      </dsp:nvSpPr>
      <dsp:spPr bwMode="white">
        <a:xfrm>
          <a:off x="0" y="113085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Key Takeaways</a:t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113085"/>
        <a:ext cx="10890928" cy="302895"/>
      </dsp:txXfrm>
    </dsp:sp>
    <dsp:sp modelId="{586BB5B1-C3F5-43CB-96C8-1E62AD7024FD}">
      <dsp:nvSpPr>
        <dsp:cNvPr id="4" name="Rounded Rectangle 3"/>
        <dsp:cNvSpPr/>
      </dsp:nvSpPr>
      <dsp:spPr bwMode="white">
        <a:xfrm>
          <a:off x="0" y="450540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CMCS Delivers:</a:t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450540"/>
        <a:ext cx="10890928" cy="302895"/>
      </dsp:txXfrm>
    </dsp:sp>
    <dsp:sp modelId="{0F8DCFEB-D178-4353-AD16-AA2E5379EA11}">
      <dsp:nvSpPr>
        <dsp:cNvPr id="5" name="Rounded Rectangle 4"/>
        <dsp:cNvSpPr/>
      </dsp:nvSpPr>
      <dsp:spPr bwMode="white">
        <a:xfrm>
          <a:off x="0" y="787995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Complete automation of claim lifecycle</a:t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787995"/>
        <a:ext cx="10890928" cy="302895"/>
      </dsp:txXfrm>
    </dsp:sp>
    <dsp:sp modelId="{26FD8845-7B38-4607-973E-53C1B97E77E6}">
      <dsp:nvSpPr>
        <dsp:cNvPr id="6" name="Rounded Rectangle 5"/>
        <dsp:cNvSpPr/>
      </dsp:nvSpPr>
      <dsp:spPr bwMode="white">
        <a:xfrm>
          <a:off x="0" y="1125450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Robust security and compliance features</a:t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1125450"/>
        <a:ext cx="10890928" cy="302895"/>
      </dsp:txXfrm>
    </dsp:sp>
    <dsp:sp modelId="{FAB8560F-30F7-45BC-8F7E-D601FE3CF683}">
      <dsp:nvSpPr>
        <dsp:cNvPr id="7" name="Rounded Rectangle 6"/>
        <dsp:cNvSpPr/>
      </dsp:nvSpPr>
      <dsp:spPr bwMode="white">
        <a:xfrm>
          <a:off x="0" y="1462905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Tangible efficiency and cost benefits</a:t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1462905"/>
        <a:ext cx="10890928" cy="302895"/>
      </dsp:txXfrm>
    </dsp:sp>
    <dsp:sp modelId="{06799E08-7EBF-498E-8290-C415C60A5AFF}">
      <dsp:nvSpPr>
        <dsp:cNvPr id="8" name="Rounded Rectangle 7"/>
        <dsp:cNvSpPr/>
      </dsp:nvSpPr>
      <dsp:spPr bwMode="white">
        <a:xfrm>
          <a:off x="0" y="1800360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Next Steps:</a:t>
          </a:r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1800360"/>
        <a:ext cx="10890928" cy="302895"/>
      </dsp:txXfrm>
    </dsp:sp>
    <dsp:sp modelId="{0F982791-8474-4DBF-8BEA-12749B694518}">
      <dsp:nvSpPr>
        <dsp:cNvPr id="9" name="Rounded Rectangle 8"/>
        <dsp:cNvSpPr/>
      </dsp:nvSpPr>
      <dsp:spPr bwMode="white">
        <a:xfrm>
          <a:off x="0" y="2137815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Demo Session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 - See the system in action</a:t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2137815"/>
        <a:ext cx="10890928" cy="302895"/>
      </dsp:txXfrm>
    </dsp:sp>
    <dsp:sp modelId="{070CE091-6E7A-4EFB-B902-427B829DCC3A}">
      <dsp:nvSpPr>
        <dsp:cNvPr id="10" name="Rounded Rectangle 9"/>
        <dsp:cNvSpPr/>
      </dsp:nvSpPr>
      <dsp:spPr bwMode="white">
        <a:xfrm>
          <a:off x="0" y="2475270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Requirements Review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 - Customize for your institution</a:t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2475270"/>
        <a:ext cx="10890928" cy="302895"/>
      </dsp:txXfrm>
    </dsp:sp>
    <dsp:sp modelId="{ABD2C4CC-87F4-453E-8DC2-D7EA1676197E}">
      <dsp:nvSpPr>
        <dsp:cNvPr id="11" name="Rounded Rectangle 10"/>
        <dsp:cNvSpPr/>
      </dsp:nvSpPr>
      <dsp:spPr bwMode="white">
        <a:xfrm>
          <a:off x="0" y="2812725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vert="horz" wrap="square"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Implementation Planning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 - Timeline and resources</a:t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2812725"/>
        <a:ext cx="10890928" cy="302895"/>
      </dsp:txXfrm>
    </dsp:sp>
    <dsp:sp modelId="{613E315A-3E23-4552-9435-1EE4D7AB914F}">
      <dsp:nvSpPr>
        <dsp:cNvPr id="12" name="Rounded Rectangle 11"/>
        <dsp:cNvSpPr/>
      </dsp:nvSpPr>
      <dsp:spPr bwMode="white">
        <a:xfrm>
          <a:off x="0" y="3150180"/>
          <a:ext cx="10890928" cy="302895"/>
        </a:xfrm>
        <a:prstGeom prst="round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45719" tIns="45719" rIns="45719" bIns="45719" anchor="ctr"/>
        <a:lstStyle>
          <a:lvl1pPr algn="l">
            <a:defRPr sz="1200"/>
          </a:lvl1pPr>
          <a:lvl2pPr marL="57150" indent="-57150" algn="l">
            <a:defRPr sz="900"/>
          </a:lvl2pPr>
          <a:lvl3pPr marL="114300" indent="-57150" algn="l">
            <a:defRPr sz="900"/>
          </a:lvl3pPr>
          <a:lvl4pPr marL="171450" indent="-57150" algn="l">
            <a:defRPr sz="900"/>
          </a:lvl4pPr>
          <a:lvl5pPr marL="228600" indent="-57150" algn="l">
            <a:defRPr sz="900"/>
          </a:lvl5pPr>
          <a:lvl6pPr marL="285750" indent="-57150" algn="l">
            <a:defRPr sz="900"/>
          </a:lvl6pPr>
          <a:lvl7pPr marL="342900" indent="-57150" algn="l">
            <a:defRPr sz="900"/>
          </a:lvl7pPr>
          <a:lvl8pPr marL="400050" indent="-57150" algn="l">
            <a:defRPr sz="900"/>
          </a:lvl8pPr>
          <a:lvl9pPr marL="457200" indent="-57150" algn="l">
            <a:defRPr sz="9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b="1">
              <a:latin typeface="Arial" panose="020B0604020202020204" pitchFamily="34" charset="0"/>
              <a:cs typeface="Arial" panose="020B0604020202020204" pitchFamily="34" charset="0"/>
            </a:rPr>
            <a:t>Training &amp; Rollout</a:t>
          </a:r>
          <a:r>
            <a:rPr lang="en-US">
              <a:latin typeface="Arial" panose="020B0604020202020204" pitchFamily="34" charset="0"/>
              <a:cs typeface="Arial" panose="020B0604020202020204" pitchFamily="34" charset="0"/>
            </a:rPr>
            <a:t> - User adoption strategy</a:t>
          </a:r>
          <a:endParaRPr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0" y="3150180"/>
        <a:ext cx="10890928" cy="3028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bkpt" val="endCnv"/>
          <dgm:param type="contDir" val="sameDir"/>
          <dgm:param type="grDir" val="tL"/>
          <dgm:param type="flowDir" val="row"/>
        </dgm:alg>
      </dgm:if>
      <dgm:else name="Name3">
        <dgm:alg type="snake">
          <dgm:param type="bkpt" val="endCnv"/>
          <dgm:param type="contDir" val="same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dim" val="1D"/>
                <dgm:param type="connRout" val="bend"/>
                <dgm:param type="begPts" val="midR bCtr"/>
                <dgm:param type="endPts" val="midL tCtr"/>
              </dgm:alg>
            </dgm:if>
            <dgm:else name="Name6">
              <dgm:alg type="conn">
                <dgm:param type="dim" val="1D"/>
                <dgm:param type="connRout" val="ben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off" val="ctr"/>
          <dgm:param type="contDir" val="sameDir"/>
          <dgm:param type="grDir" val="tL"/>
          <dgm:param type="flowDir" val="row"/>
        </dgm:alg>
      </dgm:if>
      <dgm:else name="Name2">
        <dgm:alg type="snake">
          <dgm:param type="off" val="ctr"/>
          <dgm:param type="contDir" val="sameDir"/>
          <dgm:param type="grDir" val="tR"/>
          <dgm:param type="flowDir" val="row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403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575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5.xml"/><Relationship Id="rId4" Type="http://schemas.openxmlformats.org/officeDocument/2006/relationships/diagramColors" Target="../diagrams/colors5.xml"/><Relationship Id="rId3" Type="http://schemas.openxmlformats.org/officeDocument/2006/relationships/diagramQuickStyle" Target="../diagrams/quickStyle5.xml"/><Relationship Id="rId2" Type="http://schemas.openxmlformats.org/officeDocument/2006/relationships/diagramLayout" Target="../diagrams/layout5.xml"/><Relationship Id="rId1" Type="http://schemas.openxmlformats.org/officeDocument/2006/relationships/diagramData" Target="../diagrams/data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3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microsoft.com/office/2007/relationships/diagramDrawing" Target="../diagrams/drawing4.xml"/><Relationship Id="rId4" Type="http://schemas.openxmlformats.org/officeDocument/2006/relationships/diagramColors" Target="../diagrams/colors4.xml"/><Relationship Id="rId3" Type="http://schemas.openxmlformats.org/officeDocument/2006/relationships/diagramQuickStyle" Target="../diagrams/quickStyle4.xml"/><Relationship Id="rId2" Type="http://schemas.openxmlformats.org/officeDocument/2006/relationships/diagramLayout" Target="../diagrams/layout4.xml"/><Relationship Id="rId1" Type="http://schemas.openxmlformats.org/officeDocument/2006/relationships/diagramData" Target="../diagrams/data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4" name="Picture 3" descr="Lines of code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" r="59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1999" cy="1152940"/>
          </a:xfrm>
          <a:prstGeom prst="rect">
            <a:avLst/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809" y="159031"/>
            <a:ext cx="7950514" cy="870008"/>
          </a:xfrm>
        </p:spPr>
        <p:txBody>
          <a:bodyPr anchor="ctr">
            <a:normAutofit fontScale="90000"/>
          </a:bodyPr>
          <a:lstStyle/>
          <a:p>
            <a:r>
              <a:rPr lang="en-ZA" sz="48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Contract Monthly Claim System</a:t>
            </a:r>
            <a:endParaRPr lang="en-ZA" sz="48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08323" y="159031"/>
            <a:ext cx="3525868" cy="870008"/>
          </a:xfrm>
        </p:spPr>
        <p:txBody>
          <a:bodyPr anchor="ctr">
            <a:normAutofit/>
          </a:bodyPr>
          <a:lstStyle/>
          <a:p>
            <a:pPr algn="r"/>
            <a:r>
              <a:rPr lang="en-ZA" sz="16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NAME:Keabetswe Masole</a:t>
            </a:r>
            <a:endParaRPr lang="en-ZA" sz="16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rot="16200000">
            <a:off x="-560574" y="576072"/>
            <a:ext cx="1152144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Screenshot 2025-11-19 1512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270" y="1519555"/>
            <a:ext cx="9796145" cy="502539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Conclusion </a:t>
            </a:r>
            <a:b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Z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640080" y="2633472"/>
          <a:ext cx="10890928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1371600"/>
            <a:ext cx="5852160" cy="109728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ZA" sz="3400">
                <a:latin typeface="Arial" panose="020B0604020202020204" pitchFamily="34" charset="0"/>
                <a:cs typeface="Arial" panose="020B0604020202020204" pitchFamily="34" charset="0"/>
              </a:rPr>
              <a:t>What is CMCS?</a:t>
            </a:r>
            <a:br>
              <a:rPr lang="en-ZA" sz="34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ZA" sz="3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71628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8685" y="2584976"/>
            <a:ext cx="5852160" cy="366468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b="1">
                <a:latin typeface="Arial" panose="020B0604020202020204" pitchFamily="34" charset="0"/>
                <a:cs typeface="Arial" panose="020B0604020202020204" pitchFamily="34" charset="0"/>
              </a:rPr>
              <a:t>Definition &amp; Purpose</a:t>
            </a:r>
            <a:endParaRPr lang="en-US" sz="17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700">
                <a:latin typeface="Arial" panose="020B0604020202020204" pitchFamily="34" charset="0"/>
                <a:cs typeface="Arial" panose="020B0604020202020204" pitchFamily="34" charset="0"/>
              </a:rPr>
              <a:t>A specialized software solution for managing monthly contractual claims in academic environments</a:t>
            </a:r>
            <a:endParaRPr lang="en-US" sz="17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700" b="1">
                <a:latin typeface="Arial" panose="020B0604020202020204" pitchFamily="34" charset="0"/>
                <a:cs typeface="Arial" panose="020B0604020202020204" pitchFamily="34" charset="0"/>
              </a:rPr>
              <a:t>Core Function:</a:t>
            </a:r>
            <a:endParaRPr lang="en-US" sz="17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700">
                <a:latin typeface="Arial" panose="020B0604020202020204" pitchFamily="34" charset="0"/>
                <a:cs typeface="Arial" panose="020B0604020202020204" pitchFamily="34" charset="0"/>
              </a:rPr>
              <a:t>Streamline submission, review, approval, and processing of contract lecturer claims</a:t>
            </a:r>
            <a:endParaRPr lang="en-US" sz="17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700">
                <a:latin typeface="Arial" panose="020B0604020202020204" pitchFamily="34" charset="0"/>
                <a:cs typeface="Arial" panose="020B0604020202020204" pitchFamily="34" charset="0"/>
              </a:rPr>
              <a:t>Replace manual, paper-based processes with automated digital workflow</a:t>
            </a:r>
            <a:endParaRPr lang="en-US" sz="17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700">
                <a:latin typeface="Arial" panose="020B0604020202020204" pitchFamily="34" charset="0"/>
                <a:cs typeface="Arial" panose="020B0604020202020204" pitchFamily="34" charset="0"/>
              </a:rPr>
              <a:t>Ensure accuracy, compliance, and timely payments</a:t>
            </a:r>
            <a:endParaRPr lang="en-US" sz="17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Person using laptop computer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93" r="29693"/>
          <a:stretch>
            <a:fillRect/>
          </a:stretch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4169924"/>
            <a:ext cx="4306824" cy="1984094"/>
          </a:xfrm>
        </p:spPr>
        <p:txBody>
          <a:bodyPr anchor="b">
            <a:normAutofit/>
          </a:bodyPr>
          <a:lstStyle/>
          <a:p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Why CMCS Matters</a:t>
            </a:r>
            <a:br>
              <a:rPr lang="en-ZA" dirty="0"/>
            </a:br>
            <a:endParaRPr lang="en-ZA" dirty="0"/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 flipV="1">
            <a:off x="0" y="667512"/>
            <a:ext cx="4946904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loseup of keyboar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1" b="7771"/>
          <a:stretch>
            <a:fillRect/>
          </a:stretch>
        </p:blipFill>
        <p:spPr>
          <a:xfrm>
            <a:off x="20" y="703983"/>
            <a:ext cx="4946886" cy="31332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665018"/>
            <a:ext cx="5889161" cy="5632906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ZA" b="1" dirty="0">
                <a:latin typeface="Arial" panose="020B0604020202020204" pitchFamily="34" charset="0"/>
                <a:cs typeface="Arial" panose="020B0604020202020204" pitchFamily="34" charset="0"/>
              </a:rPr>
              <a:t>Institutional Impact</a:t>
            </a:r>
            <a:endParaRPr lang="en-ZA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ZA" b="1">
                <a:latin typeface="Arial" panose="020B0604020202020204" pitchFamily="34" charset="0"/>
                <a:cs typeface="Arial" panose="020B0604020202020204" pitchFamily="34" charset="0"/>
              </a:rPr>
              <a:t>For Educational Institutions:</a:t>
            </a:r>
            <a:endParaRPr lang="en-ZA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Timely, accurate payments</a:t>
            </a:r>
            <a:endParaRPr lang="en-ZA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Budget control and visibility</a:t>
            </a:r>
            <a:endParaRPr lang="en-ZA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Regulatory compliance</a:t>
            </a:r>
            <a:endParaRPr lang="en-ZA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Reduced administrative costs</a:t>
            </a:r>
            <a:endParaRPr lang="en-ZA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en-ZA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ZA" b="1">
                <a:latin typeface="Arial" panose="020B0604020202020204" pitchFamily="34" charset="0"/>
                <a:cs typeface="Arial" panose="020B0604020202020204" pitchFamily="34" charset="0"/>
              </a:rPr>
              <a:t>For Contract Staff:</a:t>
            </a:r>
            <a:endParaRPr lang="en-ZA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Payment security and transparency</a:t>
            </a:r>
            <a:endParaRPr lang="en-ZA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Simplified submission process</a:t>
            </a:r>
            <a:endParaRPr lang="en-ZA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Clear status updates</a:t>
            </a:r>
            <a:br>
              <a:rPr lang="en-ZA" dirty="0"/>
            </a:br>
            <a:endParaRPr lang="en-ZA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253" y="914400"/>
            <a:ext cx="3675888" cy="4157931"/>
          </a:xfrm>
        </p:spPr>
        <p:txBody>
          <a:bodyPr anchor="t">
            <a:normAutofit/>
          </a:bodyPr>
          <a:lstStyle/>
          <a:p>
            <a:r>
              <a:rPr lang="en-ZA" dirty="0"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  <a:br>
              <a:rPr lang="en-ZA" dirty="0"/>
            </a:br>
            <a:endParaRPr lang="en-ZA" dirty="0"/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5432612" y="914400"/>
          <a:ext cx="5375383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914399"/>
            <a:ext cx="3000587" cy="4160520"/>
          </a:xfrm>
        </p:spPr>
        <p:txBody>
          <a:bodyPr anchor="t">
            <a:normAutofit/>
          </a:bodyPr>
          <a:lstStyle/>
          <a:p>
            <a:r>
              <a:rPr lang="en-ZA" sz="3600">
                <a:latin typeface="Arial" panose="020B0604020202020204" pitchFamily="34" charset="0"/>
                <a:cs typeface="Arial" panose="020B0604020202020204" pitchFamily="34" charset="0"/>
              </a:rPr>
              <a:t>Claim Workflow</a:t>
            </a:r>
            <a:br>
              <a:rPr lang="en-ZA" sz="36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ZA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4303332" y="891606"/>
          <a:ext cx="7216416" cy="5111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914399"/>
            <a:ext cx="3000587" cy="4160520"/>
          </a:xfrm>
        </p:spPr>
        <p:txBody>
          <a:bodyPr anchor="t">
            <a:normAutofit/>
          </a:bodyPr>
          <a:lstStyle/>
          <a:p>
            <a:r>
              <a:rPr lang="en-ZA" sz="3600">
                <a:latin typeface="Arial" panose="020B0604020202020204" pitchFamily="34" charset="0"/>
                <a:cs typeface="Arial" panose="020B0604020202020204" pitchFamily="34" charset="0"/>
              </a:rPr>
              <a:t>Operational Values</a:t>
            </a:r>
            <a:br>
              <a:rPr lang="en-ZA" sz="36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ZA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4303332" y="891606"/>
          <a:ext cx="7216416" cy="5111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ZA" sz="3400">
                <a:latin typeface="Arial" panose="020B0604020202020204" pitchFamily="34" charset="0"/>
                <a:cs typeface="Arial" panose="020B0604020202020204" pitchFamily="34" charset="0"/>
              </a:rPr>
              <a:t>Financial Benefits</a:t>
            </a:r>
            <a:br>
              <a:rPr lang="en-ZA" sz="34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ZA" sz="3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</p:nvPr>
        </p:nvGraphicFramePr>
        <p:xfrm>
          <a:off x="640079" y="2559050"/>
          <a:ext cx="10890929" cy="37388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ZA" sz="3400">
                <a:latin typeface="Arial" panose="020B0604020202020204" pitchFamily="34" charset="0"/>
                <a:cs typeface="Arial" panose="020B0604020202020204" pitchFamily="34" charset="0"/>
              </a:rPr>
              <a:t>Reporting &amp; Analytics</a:t>
            </a:r>
            <a:br>
              <a:rPr lang="en-ZA" sz="34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ZA" sz="3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Desk with productivity items"/>
          <p:cNvPicPr>
            <a:picLocks noChangeAspect="1"/>
          </p:cNvPicPr>
          <p:nvPr/>
        </p:nvPicPr>
        <p:blipFill>
          <a:blip r:embed="rId1"/>
          <a:srcRect l="33983" r="18734" b="-1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1276" y="2172861"/>
            <a:ext cx="6034187" cy="366468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ZA" sz="1400" b="1">
                <a:latin typeface="Arial" panose="020B0604020202020204" pitchFamily="34" charset="0"/>
                <a:cs typeface="Arial" panose="020B0604020202020204" pitchFamily="34" charset="0"/>
              </a:rPr>
              <a:t>HR Dashboard Features</a:t>
            </a:r>
            <a:endParaRPr lang="en-ZA" sz="1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ZA" sz="1400" b="1">
                <a:latin typeface="Arial" panose="020B0604020202020204" pitchFamily="34" charset="0"/>
                <a:cs typeface="Arial" panose="020B0604020202020204" pitchFamily="34" charset="0"/>
              </a:rPr>
              <a:t>Payment Processing: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sz="1400">
                <a:latin typeface="Arial" panose="020B0604020202020204" pitchFamily="34" charset="0"/>
                <a:cs typeface="Arial" panose="020B0604020202020204" pitchFamily="34" charset="0"/>
              </a:rPr>
              <a:t>Generate invoices for approved claims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sz="1400">
                <a:latin typeface="Arial" panose="020B0604020202020204" pitchFamily="34" charset="0"/>
                <a:cs typeface="Arial" panose="020B0604020202020204" pitchFamily="34" charset="0"/>
              </a:rPr>
              <a:t>Automatic grand total calculations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sz="1400">
                <a:latin typeface="Arial" panose="020B0604020202020204" pitchFamily="34" charset="0"/>
                <a:cs typeface="Arial" panose="020B0604020202020204" pitchFamily="34" charset="0"/>
              </a:rPr>
              <a:t>Print-friendly formats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ZA" sz="1400" b="1">
                <a:latin typeface="Arial" panose="020B0604020202020204" pitchFamily="34" charset="0"/>
                <a:cs typeface="Arial" panose="020B0604020202020204" pitchFamily="34" charset="0"/>
              </a:rPr>
              <a:t>User Management: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sz="1400">
                <a:latin typeface="Arial" panose="020B0604020202020204" pitchFamily="34" charset="0"/>
                <a:cs typeface="Arial" panose="020B0604020202020204" pitchFamily="34" charset="0"/>
              </a:rPr>
              <a:t>Lecturer contact management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sz="1400">
                <a:latin typeface="Arial" panose="020B0604020202020204" pitchFamily="34" charset="0"/>
                <a:cs typeface="Arial" panose="020B0604020202020204" pitchFamily="34" charset="0"/>
              </a:rPr>
              <a:t>Role-based access control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sz="1400">
                <a:latin typeface="Arial" panose="020B0604020202020204" pitchFamily="34" charset="0"/>
                <a:cs typeface="Arial" panose="020B0604020202020204" pitchFamily="34" charset="0"/>
              </a:rPr>
              <a:t>System administration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ZA" sz="1400" b="1">
                <a:latin typeface="Arial" panose="020B0604020202020204" pitchFamily="34" charset="0"/>
                <a:cs typeface="Arial" panose="020B0604020202020204" pitchFamily="34" charset="0"/>
              </a:rPr>
              <a:t>Real-time Data: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sz="1400">
                <a:latin typeface="Arial" panose="020B0604020202020204" pitchFamily="34" charset="0"/>
                <a:cs typeface="Arial" panose="020B0604020202020204" pitchFamily="34" charset="0"/>
              </a:rPr>
              <a:t>Current claim status across organization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ZA" sz="1400">
                <a:latin typeface="Arial" panose="020B0604020202020204" pitchFamily="34" charset="0"/>
                <a:cs typeface="Arial" panose="020B0604020202020204" pitchFamily="34" charset="0"/>
              </a:rPr>
              <a:t>Financial summaries and trends</a:t>
            </a: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ZA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6821" y="1371600"/>
            <a:ext cx="6034187" cy="10972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ZA" sz="3400">
                <a:latin typeface="Arial" panose="020B0604020202020204" pitchFamily="34" charset="0"/>
                <a:cs typeface="Arial" panose="020B0604020202020204" pitchFamily="34" charset="0"/>
              </a:rPr>
              <a:t>Implementation Success</a:t>
            </a:r>
            <a:br>
              <a:rPr lang="en-ZA" sz="340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ZA" sz="3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2070" r="50646" b="-1"/>
          <a:stretch>
            <a:fillRect/>
          </a:stretch>
        </p:blipFill>
        <p:spPr>
          <a:xfrm>
            <a:off x="20" y="10"/>
            <a:ext cx="4857871" cy="6857990"/>
          </a:xfrm>
          <a:prstGeom prst="rect">
            <a:avLst/>
          </a:prstGeom>
        </p:spPr>
      </p:pic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580905" y="1031005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6821" y="2355106"/>
            <a:ext cx="6034187" cy="366468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  <a:t>Why This System Works</a:t>
            </a:r>
            <a:endParaRPr lang="en-US" sz="1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  <a:t>Modern Software Practices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MVC pattern with separation of concerns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Dependency injection for testability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Service layer for business logic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  <a:t>Security-First Approach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Authentication and authorization built-in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Input validation and sanitization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Secure file handling practices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  <a:t>User-Centric Design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Role-based interfaces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Intuitive workflow navigation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Clear status and feedback</a:t>
            </a: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endParaRPr lang="en-US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E66920EA4DF14E9340C0AE38A6F0D4" ma:contentTypeVersion="11" ma:contentTypeDescription="Create a new document." ma:contentTypeScope="" ma:versionID="5d9fba070c96a9bfe74e31a87f8052ca">
  <xsd:schema xmlns:xsd="http://www.w3.org/2001/XMLSchema" xmlns:xs="http://www.w3.org/2001/XMLSchema" xmlns:p="http://schemas.microsoft.com/office/2006/metadata/properties" xmlns:ns3="395fd339-21e6-474c-8271-73cc159a1537" targetNamespace="http://schemas.microsoft.com/office/2006/metadata/properties" ma:root="true" ma:fieldsID="a81a1cd5dbe46f61a919dd547b35e1bd" ns3:_="">
    <xsd:import namespace="395fd339-21e6-474c-8271-73cc159a153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5fd339-21e6-474c-8271-73cc159a15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95fd339-21e6-474c-8271-73cc159a1537" xsi:nil="true"/>
  </documentManagement>
</p:properties>
</file>

<file path=customXml/itemProps1.xml><?xml version="1.0" encoding="utf-8"?>
<ds:datastoreItem xmlns:ds="http://schemas.openxmlformats.org/officeDocument/2006/customXml" ds:itemID="{39139AF7-CADA-469D-A7AF-DA783CD1A0E3}">
  <ds:schemaRefs/>
</ds:datastoreItem>
</file>

<file path=customXml/itemProps2.xml><?xml version="1.0" encoding="utf-8"?>
<ds:datastoreItem xmlns:ds="http://schemas.openxmlformats.org/officeDocument/2006/customXml" ds:itemID="{507F28AC-A321-4B2C-BC73-60F8D074D03A}">
  <ds:schemaRefs/>
</ds:datastoreItem>
</file>

<file path=customXml/itemProps3.xml><?xml version="1.0" encoding="utf-8"?>
<ds:datastoreItem xmlns:ds="http://schemas.openxmlformats.org/officeDocument/2006/customXml" ds:itemID="{5B4EE2FE-C077-40E4-9C4D-6C70814F4A8C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1476</Words>
  <Application>WPS Presentation</Application>
  <PresentationFormat>Widescreen</PresentationFormat>
  <Paragraphs>70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Grandview Display</vt:lpstr>
      <vt:lpstr>Avenir Next LT Pro</vt:lpstr>
      <vt:lpstr>Segoe Print</vt:lpstr>
      <vt:lpstr>Microsoft YaHei</vt:lpstr>
      <vt:lpstr>Arial Unicode MS</vt:lpstr>
      <vt:lpstr>Calibri</vt:lpstr>
      <vt:lpstr>DashVTI</vt:lpstr>
      <vt:lpstr>Contract Monthly Claim System</vt:lpstr>
      <vt:lpstr>What is CMCS? </vt:lpstr>
      <vt:lpstr>Why CMCS Matters </vt:lpstr>
      <vt:lpstr>System Architecture </vt:lpstr>
      <vt:lpstr>Claim Workflow </vt:lpstr>
      <vt:lpstr>Operational Values </vt:lpstr>
      <vt:lpstr>Financial Benefits </vt:lpstr>
      <vt:lpstr>Reporting &amp; Analytics </vt:lpstr>
      <vt:lpstr>Implementation Success </vt:lpstr>
      <vt:lpstr>Conclusion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Kun'we Tyrone Mdaka</dc:creator>
  <cp:lastModifiedBy>Fading Panda</cp:lastModifiedBy>
  <cp:revision>3</cp:revision>
  <dcterms:created xsi:type="dcterms:W3CDTF">2025-11-21T18:01:00Z</dcterms:created>
  <dcterms:modified xsi:type="dcterms:W3CDTF">2025-11-21T20:50:20Z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0x01010078E66920EA4DF14E9340C0AE38A6F0D4</vt:lpwstr>
  </property>
  <property fmtid="{D5CDD505-2E9C-101B-9397-08002B2CF9AE}" pid="3" name="ICV">
    <vt:lpwstr>80E1735D22034C9D8D75C23B646EA01D_12</vt:lpwstr>
  </property>
  <property fmtid="{D5CDD505-2E9C-101B-9397-08002B2CF9AE}" pid="4" name="KSOProductBuildVer">
    <vt:lpwstr>1033-12.2.0.23155</vt:lpwstr>
  </property>
</Properties>
</file>

<file path=docProps/thumbnail.jpeg>
</file>